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15" r:id="rId5"/>
  </p:sldMasterIdLst>
  <p:notesMasterIdLst>
    <p:notesMasterId r:id="rId14"/>
  </p:notesMasterIdLst>
  <p:sldIdLst>
    <p:sldId id="618" r:id="rId6"/>
    <p:sldId id="619" r:id="rId7"/>
    <p:sldId id="620" r:id="rId8"/>
    <p:sldId id="621" r:id="rId9"/>
    <p:sldId id="622" r:id="rId10"/>
    <p:sldId id="623" r:id="rId11"/>
    <p:sldId id="625" r:id="rId12"/>
    <p:sldId id="61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0EA"/>
    <a:srgbClr val="262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599867-8145-4407-AB7C-0B7089217869}" v="176" dt="2022-08-08T14:44:23.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li-Pekka Leskinen" userId="5671d403-d649-409e-9542-90a9028b2fb2" providerId="ADAL" clId="{50599867-8145-4407-AB7C-0B7089217869}"/>
    <pc:docChg chg="undo custSel addSld delSld modSld">
      <pc:chgData name="Olli-Pekka Leskinen" userId="5671d403-d649-409e-9542-90a9028b2fb2" providerId="ADAL" clId="{50599867-8145-4407-AB7C-0B7089217869}" dt="2022-08-11T12:57:21.811" v="574" actId="20577"/>
      <pc:docMkLst>
        <pc:docMk/>
      </pc:docMkLst>
      <pc:sldChg chg="modSp mod">
        <pc:chgData name="Olli-Pekka Leskinen" userId="5671d403-d649-409e-9542-90a9028b2fb2" providerId="ADAL" clId="{50599867-8145-4407-AB7C-0B7089217869}" dt="2022-08-11T12:57:21.811" v="574" actId="20577"/>
        <pc:sldMkLst>
          <pc:docMk/>
          <pc:sldMk cId="36154220" sldId="617"/>
        </pc:sldMkLst>
        <pc:spChg chg="mod">
          <ac:chgData name="Olli-Pekka Leskinen" userId="5671d403-d649-409e-9542-90a9028b2fb2" providerId="ADAL" clId="{50599867-8145-4407-AB7C-0B7089217869}" dt="2022-08-11T12:57:21.811" v="574" actId="20577"/>
          <ac:spMkLst>
            <pc:docMk/>
            <pc:sldMk cId="36154220" sldId="617"/>
            <ac:spMk id="2" creationId="{DE2E03AC-BD7E-41E8-A810-80E2B1662807}"/>
          </ac:spMkLst>
        </pc:spChg>
      </pc:sldChg>
      <pc:sldChg chg="modSp mod">
        <pc:chgData name="Olli-Pekka Leskinen" userId="5671d403-d649-409e-9542-90a9028b2fb2" providerId="ADAL" clId="{50599867-8145-4407-AB7C-0B7089217869}" dt="2022-08-08T14:08:23.841" v="71" actId="6549"/>
        <pc:sldMkLst>
          <pc:docMk/>
          <pc:sldMk cId="85774112" sldId="618"/>
        </pc:sldMkLst>
        <pc:spChg chg="mod">
          <ac:chgData name="Olli-Pekka Leskinen" userId="5671d403-d649-409e-9542-90a9028b2fb2" providerId="ADAL" clId="{50599867-8145-4407-AB7C-0B7089217869}" dt="2022-08-08T14:08:23.841" v="71" actId="6549"/>
          <ac:spMkLst>
            <pc:docMk/>
            <pc:sldMk cId="85774112" sldId="618"/>
            <ac:spMk id="8" creationId="{74EA58A2-375C-F13E-5BC0-F3A1574E10ED}"/>
          </ac:spMkLst>
        </pc:spChg>
        <pc:spChg chg="mod">
          <ac:chgData name="Olli-Pekka Leskinen" userId="5671d403-d649-409e-9542-90a9028b2fb2" providerId="ADAL" clId="{50599867-8145-4407-AB7C-0B7089217869}" dt="2022-08-08T14:08:18.977" v="70" actId="20577"/>
          <ac:spMkLst>
            <pc:docMk/>
            <pc:sldMk cId="85774112" sldId="618"/>
            <ac:spMk id="9" creationId="{331AB42F-C50B-EF52-5F81-1A9628A67ABD}"/>
          </ac:spMkLst>
        </pc:spChg>
      </pc:sldChg>
      <pc:sldChg chg="modSp mod">
        <pc:chgData name="Olli-Pekka Leskinen" userId="5671d403-d649-409e-9542-90a9028b2fb2" providerId="ADAL" clId="{50599867-8145-4407-AB7C-0B7089217869}" dt="2022-08-08T14:08:58.505" v="75" actId="20577"/>
        <pc:sldMkLst>
          <pc:docMk/>
          <pc:sldMk cId="2892187897" sldId="619"/>
        </pc:sldMkLst>
        <pc:spChg chg="mod">
          <ac:chgData name="Olli-Pekka Leskinen" userId="5671d403-d649-409e-9542-90a9028b2fb2" providerId="ADAL" clId="{50599867-8145-4407-AB7C-0B7089217869}" dt="2022-08-08T14:08:58.505" v="75" actId="20577"/>
          <ac:spMkLst>
            <pc:docMk/>
            <pc:sldMk cId="2892187897" sldId="619"/>
            <ac:spMk id="2" creationId="{F83DA2F9-B83A-4BB8-ECA6-C8F0DEB9FD98}"/>
          </ac:spMkLst>
        </pc:spChg>
        <pc:spChg chg="mod">
          <ac:chgData name="Olli-Pekka Leskinen" userId="5671d403-d649-409e-9542-90a9028b2fb2" providerId="ADAL" clId="{50599867-8145-4407-AB7C-0B7089217869}" dt="2022-08-08T14:08:05.942" v="41" actId="20577"/>
          <ac:spMkLst>
            <pc:docMk/>
            <pc:sldMk cId="2892187897" sldId="619"/>
            <ac:spMk id="3" creationId="{B2F3DC99-FAC5-2526-648D-49600AE32532}"/>
          </ac:spMkLst>
        </pc:spChg>
      </pc:sldChg>
      <pc:sldChg chg="addSp delSp modSp mod modClrScheme modAnim chgLayout">
        <pc:chgData name="Olli-Pekka Leskinen" userId="5671d403-d649-409e-9542-90a9028b2fb2" providerId="ADAL" clId="{50599867-8145-4407-AB7C-0B7089217869}" dt="2022-08-08T14:26:20.876" v="327" actId="20577"/>
        <pc:sldMkLst>
          <pc:docMk/>
          <pc:sldMk cId="891242474" sldId="620"/>
        </pc:sldMkLst>
        <pc:spChg chg="add del mod ord">
          <ac:chgData name="Olli-Pekka Leskinen" userId="5671d403-d649-409e-9542-90a9028b2fb2" providerId="ADAL" clId="{50599867-8145-4407-AB7C-0B7089217869}" dt="2022-08-08T14:09:28.294" v="78" actId="478"/>
          <ac:spMkLst>
            <pc:docMk/>
            <pc:sldMk cId="891242474" sldId="620"/>
            <ac:spMk id="2" creationId="{F66B0A85-8537-C40E-94FC-424C2BC1E2BC}"/>
          </ac:spMkLst>
        </pc:spChg>
        <pc:spChg chg="mod">
          <ac:chgData name="Olli-Pekka Leskinen" userId="5671d403-d649-409e-9542-90a9028b2fb2" providerId="ADAL" clId="{50599867-8145-4407-AB7C-0B7089217869}" dt="2022-08-08T14:26:20.876" v="327" actId="20577"/>
          <ac:spMkLst>
            <pc:docMk/>
            <pc:sldMk cId="891242474" sldId="620"/>
            <ac:spMk id="6" creationId="{11294A5C-FE2D-2129-77A2-725E9C76DCC8}"/>
          </ac:spMkLst>
        </pc:spChg>
        <pc:picChg chg="del">
          <ac:chgData name="Olli-Pekka Leskinen" userId="5671d403-d649-409e-9542-90a9028b2fb2" providerId="ADAL" clId="{50599867-8145-4407-AB7C-0B7089217869}" dt="2022-08-08T14:09:30.734" v="79" actId="478"/>
          <ac:picMkLst>
            <pc:docMk/>
            <pc:sldMk cId="891242474" sldId="620"/>
            <ac:picMk id="3" creationId="{CD8FAC9F-686D-DB22-8BDA-D178144458CB}"/>
          </ac:picMkLst>
        </pc:picChg>
        <pc:picChg chg="add mod modCrop">
          <ac:chgData name="Olli-Pekka Leskinen" userId="5671d403-d649-409e-9542-90a9028b2fb2" providerId="ADAL" clId="{50599867-8145-4407-AB7C-0B7089217869}" dt="2022-08-08T14:10:22.919" v="85" actId="732"/>
          <ac:picMkLst>
            <pc:docMk/>
            <pc:sldMk cId="891242474" sldId="620"/>
            <ac:picMk id="5" creationId="{047B2C6C-4EFF-C0BC-4E1E-C921EA8AFB20}"/>
          </ac:picMkLst>
        </pc:picChg>
      </pc:sldChg>
      <pc:sldChg chg="modSp add mod">
        <pc:chgData name="Olli-Pekka Leskinen" userId="5671d403-d649-409e-9542-90a9028b2fb2" providerId="ADAL" clId="{50599867-8145-4407-AB7C-0B7089217869}" dt="2022-08-08T14:26:33.331" v="328" actId="14100"/>
        <pc:sldMkLst>
          <pc:docMk/>
          <pc:sldMk cId="356676856" sldId="621"/>
        </pc:sldMkLst>
        <pc:spChg chg="mod">
          <ac:chgData name="Olli-Pekka Leskinen" userId="5671d403-d649-409e-9542-90a9028b2fb2" providerId="ADAL" clId="{50599867-8145-4407-AB7C-0B7089217869}" dt="2022-08-08T14:26:33.331" v="328" actId="14100"/>
          <ac:spMkLst>
            <pc:docMk/>
            <pc:sldMk cId="356676856" sldId="621"/>
            <ac:spMk id="6" creationId="{11294A5C-FE2D-2129-77A2-725E9C76DCC8}"/>
          </ac:spMkLst>
        </pc:spChg>
      </pc:sldChg>
      <pc:sldChg chg="addSp delSp modSp add mod">
        <pc:chgData name="Olli-Pekka Leskinen" userId="5671d403-d649-409e-9542-90a9028b2fb2" providerId="ADAL" clId="{50599867-8145-4407-AB7C-0B7089217869}" dt="2022-08-08T14:39:58.275" v="471" actId="20577"/>
        <pc:sldMkLst>
          <pc:docMk/>
          <pc:sldMk cId="791105235" sldId="622"/>
        </pc:sldMkLst>
        <pc:spChg chg="del">
          <ac:chgData name="Olli-Pekka Leskinen" userId="5671d403-d649-409e-9542-90a9028b2fb2" providerId="ADAL" clId="{50599867-8145-4407-AB7C-0B7089217869}" dt="2022-08-08T14:31:35.445" v="337" actId="478"/>
          <ac:spMkLst>
            <pc:docMk/>
            <pc:sldMk cId="791105235" sldId="622"/>
            <ac:spMk id="6" creationId="{11294A5C-FE2D-2129-77A2-725E9C76DCC8}"/>
          </ac:spMkLst>
        </pc:spChg>
        <pc:spChg chg="add mod">
          <ac:chgData name="Olli-Pekka Leskinen" userId="5671d403-d649-409e-9542-90a9028b2fb2" providerId="ADAL" clId="{50599867-8145-4407-AB7C-0B7089217869}" dt="2022-08-08T14:39:58.275" v="471" actId="20577"/>
          <ac:spMkLst>
            <pc:docMk/>
            <pc:sldMk cId="791105235" sldId="622"/>
            <ac:spMk id="7" creationId="{A1B2D495-CB83-B1A4-8DD3-A364F065F1DF}"/>
          </ac:spMkLst>
        </pc:spChg>
        <pc:picChg chg="add mod modCrop">
          <ac:chgData name="Olli-Pekka Leskinen" userId="5671d403-d649-409e-9542-90a9028b2fb2" providerId="ADAL" clId="{50599867-8145-4407-AB7C-0B7089217869}" dt="2022-08-08T14:31:01.365" v="336" actId="732"/>
          <ac:picMkLst>
            <pc:docMk/>
            <pc:sldMk cId="791105235" sldId="622"/>
            <ac:picMk id="3" creationId="{2E015068-A9F9-3C8E-2538-EBBC13AD077E}"/>
          </ac:picMkLst>
        </pc:picChg>
        <pc:picChg chg="del">
          <ac:chgData name="Olli-Pekka Leskinen" userId="5671d403-d649-409e-9542-90a9028b2fb2" providerId="ADAL" clId="{50599867-8145-4407-AB7C-0B7089217869}" dt="2022-08-08T14:29:59.241" v="330" actId="478"/>
          <ac:picMkLst>
            <pc:docMk/>
            <pc:sldMk cId="791105235" sldId="622"/>
            <ac:picMk id="5" creationId="{047B2C6C-4EFF-C0BC-4E1E-C921EA8AFB20}"/>
          </ac:picMkLst>
        </pc:picChg>
      </pc:sldChg>
      <pc:sldChg chg="modSp add mod">
        <pc:chgData name="Olli-Pekka Leskinen" userId="5671d403-d649-409e-9542-90a9028b2fb2" providerId="ADAL" clId="{50599867-8145-4407-AB7C-0B7089217869}" dt="2022-08-08T14:39:27.522" v="465" actId="11"/>
        <pc:sldMkLst>
          <pc:docMk/>
          <pc:sldMk cId="2044213452" sldId="623"/>
        </pc:sldMkLst>
        <pc:spChg chg="mod">
          <ac:chgData name="Olli-Pekka Leskinen" userId="5671d403-d649-409e-9542-90a9028b2fb2" providerId="ADAL" clId="{50599867-8145-4407-AB7C-0B7089217869}" dt="2022-08-08T14:39:27.522" v="465" actId="11"/>
          <ac:spMkLst>
            <pc:docMk/>
            <pc:sldMk cId="2044213452" sldId="623"/>
            <ac:spMk id="7" creationId="{A1B2D495-CB83-B1A4-8DD3-A364F065F1DF}"/>
          </ac:spMkLst>
        </pc:spChg>
      </pc:sldChg>
      <pc:sldChg chg="new del">
        <pc:chgData name="Olli-Pekka Leskinen" userId="5671d403-d649-409e-9542-90a9028b2fb2" providerId="ADAL" clId="{50599867-8145-4407-AB7C-0B7089217869}" dt="2022-08-08T14:45:02.687" v="559" actId="47"/>
        <pc:sldMkLst>
          <pc:docMk/>
          <pc:sldMk cId="4200258256" sldId="624"/>
        </pc:sldMkLst>
      </pc:sldChg>
      <pc:sldChg chg="addSp modSp add mod">
        <pc:chgData name="Olli-Pekka Leskinen" userId="5671d403-d649-409e-9542-90a9028b2fb2" providerId="ADAL" clId="{50599867-8145-4407-AB7C-0B7089217869}" dt="2022-08-08T14:44:50.909" v="558" actId="732"/>
        <pc:sldMkLst>
          <pc:docMk/>
          <pc:sldMk cId="3163744685" sldId="625"/>
        </pc:sldMkLst>
        <pc:spChg chg="mod">
          <ac:chgData name="Olli-Pekka Leskinen" userId="5671d403-d649-409e-9542-90a9028b2fb2" providerId="ADAL" clId="{50599867-8145-4407-AB7C-0B7089217869}" dt="2022-08-08T14:43:58.129" v="554" actId="113"/>
          <ac:spMkLst>
            <pc:docMk/>
            <pc:sldMk cId="3163744685" sldId="625"/>
            <ac:spMk id="7" creationId="{A1B2D495-CB83-B1A4-8DD3-A364F065F1DF}"/>
          </ac:spMkLst>
        </pc:spChg>
        <pc:picChg chg="mod modCrop">
          <ac:chgData name="Olli-Pekka Leskinen" userId="5671d403-d649-409e-9542-90a9028b2fb2" providerId="ADAL" clId="{50599867-8145-4407-AB7C-0B7089217869}" dt="2022-08-08T14:44:50.909" v="558" actId="732"/>
          <ac:picMkLst>
            <pc:docMk/>
            <pc:sldMk cId="3163744685" sldId="625"/>
            <ac:picMk id="3" creationId="{2E015068-A9F9-3C8E-2538-EBBC13AD077E}"/>
          </ac:picMkLst>
        </pc:picChg>
        <pc:picChg chg="add mod modCrop">
          <ac:chgData name="Olli-Pekka Leskinen" userId="5671d403-d649-409e-9542-90a9028b2fb2" providerId="ADAL" clId="{50599867-8145-4407-AB7C-0B7089217869}" dt="2022-08-08T14:44:38.289" v="557" actId="732"/>
          <ac:picMkLst>
            <pc:docMk/>
            <pc:sldMk cId="3163744685" sldId="625"/>
            <ac:picMk id="4" creationId="{F454A212-7304-099F-23C8-710A6B9B0E72}"/>
          </ac:picMkLst>
        </pc:picChg>
      </pc:sldChg>
    </pc:docChg>
  </pc:docChgLst>
  <pc:docChgLst>
    <pc:chgData name="Olli-Pekka Leskinen" userId="5671d403-d649-409e-9542-90a9028b2fb2" providerId="ADAL" clId="{BD51BD26-EC43-459E-990A-A2FC7F89DA30}"/>
    <pc:docChg chg="undo custSel mod addSld delSld modSld sldOrd delMainMaster">
      <pc:chgData name="Olli-Pekka Leskinen" userId="5671d403-d649-409e-9542-90a9028b2fb2" providerId="ADAL" clId="{BD51BD26-EC43-459E-990A-A2FC7F89DA30}" dt="2022-08-08T09:34:47.874" v="1233"/>
      <pc:docMkLst>
        <pc:docMk/>
      </pc:docMkLst>
      <pc:sldChg chg="del">
        <pc:chgData name="Olli-Pekka Leskinen" userId="5671d403-d649-409e-9542-90a9028b2fb2" providerId="ADAL" clId="{BD51BD26-EC43-459E-990A-A2FC7F89DA30}" dt="2022-08-04T12:36:24.394" v="985" actId="47"/>
        <pc:sldMkLst>
          <pc:docMk/>
          <pc:sldMk cId="2018092474" sldId="256"/>
        </pc:sldMkLst>
      </pc:sldChg>
      <pc:sldChg chg="del">
        <pc:chgData name="Olli-Pekka Leskinen" userId="5671d403-d649-409e-9542-90a9028b2fb2" providerId="ADAL" clId="{BD51BD26-EC43-459E-990A-A2FC7F89DA30}" dt="2022-08-04T12:36:03.879" v="982" actId="47"/>
        <pc:sldMkLst>
          <pc:docMk/>
          <pc:sldMk cId="164703588" sldId="258"/>
        </pc:sldMkLst>
      </pc:sldChg>
      <pc:sldChg chg="del">
        <pc:chgData name="Olli-Pekka Leskinen" userId="5671d403-d649-409e-9542-90a9028b2fb2" providerId="ADAL" clId="{BD51BD26-EC43-459E-990A-A2FC7F89DA30}" dt="2022-08-04T12:36:05.466" v="984" actId="47"/>
        <pc:sldMkLst>
          <pc:docMk/>
          <pc:sldMk cId="696344885" sldId="263"/>
        </pc:sldMkLst>
      </pc:sldChg>
      <pc:sldChg chg="del">
        <pc:chgData name="Olli-Pekka Leskinen" userId="5671d403-d649-409e-9542-90a9028b2fb2" providerId="ADAL" clId="{BD51BD26-EC43-459E-990A-A2FC7F89DA30}" dt="2022-08-04T12:36:00.669" v="976" actId="47"/>
        <pc:sldMkLst>
          <pc:docMk/>
          <pc:sldMk cId="3442220108" sldId="264"/>
        </pc:sldMkLst>
      </pc:sldChg>
      <pc:sldChg chg="del">
        <pc:chgData name="Olli-Pekka Leskinen" userId="5671d403-d649-409e-9542-90a9028b2fb2" providerId="ADAL" clId="{BD51BD26-EC43-459E-990A-A2FC7F89DA30}" dt="2022-08-04T12:35:59.943" v="975" actId="47"/>
        <pc:sldMkLst>
          <pc:docMk/>
          <pc:sldMk cId="786174558" sldId="265"/>
        </pc:sldMkLst>
      </pc:sldChg>
      <pc:sldChg chg="del">
        <pc:chgData name="Olli-Pekka Leskinen" userId="5671d403-d649-409e-9542-90a9028b2fb2" providerId="ADAL" clId="{BD51BD26-EC43-459E-990A-A2FC7F89DA30}" dt="2022-08-04T12:36:01.636" v="978" actId="47"/>
        <pc:sldMkLst>
          <pc:docMk/>
          <pc:sldMk cId="995818814" sldId="266"/>
        </pc:sldMkLst>
      </pc:sldChg>
      <pc:sldChg chg="del">
        <pc:chgData name="Olli-Pekka Leskinen" userId="5671d403-d649-409e-9542-90a9028b2fb2" providerId="ADAL" clId="{BD51BD26-EC43-459E-990A-A2FC7F89DA30}" dt="2022-08-04T12:36:02.027" v="979" actId="47"/>
        <pc:sldMkLst>
          <pc:docMk/>
          <pc:sldMk cId="440155970" sldId="267"/>
        </pc:sldMkLst>
      </pc:sldChg>
      <pc:sldChg chg="del">
        <pc:chgData name="Olli-Pekka Leskinen" userId="5671d403-d649-409e-9542-90a9028b2fb2" providerId="ADAL" clId="{BD51BD26-EC43-459E-990A-A2FC7F89DA30}" dt="2022-08-04T12:36:01.236" v="977" actId="47"/>
        <pc:sldMkLst>
          <pc:docMk/>
          <pc:sldMk cId="2399569985" sldId="606"/>
        </pc:sldMkLst>
      </pc:sldChg>
      <pc:sldChg chg="del">
        <pc:chgData name="Olli-Pekka Leskinen" userId="5671d403-d649-409e-9542-90a9028b2fb2" providerId="ADAL" clId="{BD51BD26-EC43-459E-990A-A2FC7F89DA30}" dt="2022-08-04T12:36:04.413" v="983" actId="47"/>
        <pc:sldMkLst>
          <pc:docMk/>
          <pc:sldMk cId="2556263975" sldId="612"/>
        </pc:sldMkLst>
      </pc:sldChg>
      <pc:sldChg chg="del">
        <pc:chgData name="Olli-Pekka Leskinen" userId="5671d403-d649-409e-9542-90a9028b2fb2" providerId="ADAL" clId="{BD51BD26-EC43-459E-990A-A2FC7F89DA30}" dt="2022-08-04T12:36:02.580" v="980" actId="47"/>
        <pc:sldMkLst>
          <pc:docMk/>
          <pc:sldMk cId="1051081627" sldId="613"/>
        </pc:sldMkLst>
      </pc:sldChg>
      <pc:sldChg chg="del">
        <pc:chgData name="Olli-Pekka Leskinen" userId="5671d403-d649-409e-9542-90a9028b2fb2" providerId="ADAL" clId="{BD51BD26-EC43-459E-990A-A2FC7F89DA30}" dt="2022-08-04T12:36:03.262" v="981" actId="47"/>
        <pc:sldMkLst>
          <pc:docMk/>
          <pc:sldMk cId="302142456" sldId="614"/>
        </pc:sldMkLst>
      </pc:sldChg>
      <pc:sldChg chg="addSp delSp modSp new mod modClrScheme modAnim chgLayout">
        <pc:chgData name="Olli-Pekka Leskinen" userId="5671d403-d649-409e-9542-90a9028b2fb2" providerId="ADAL" clId="{BD51BD26-EC43-459E-990A-A2FC7F89DA30}" dt="2022-08-04T12:52:10.916" v="1232"/>
        <pc:sldMkLst>
          <pc:docMk/>
          <pc:sldMk cId="977100790" sldId="615"/>
        </pc:sldMkLst>
        <pc:spChg chg="del mod ord">
          <ac:chgData name="Olli-Pekka Leskinen" userId="5671d403-d649-409e-9542-90a9028b2fb2" providerId="ADAL" clId="{BD51BD26-EC43-459E-990A-A2FC7F89DA30}" dt="2022-08-04T11:44:33.774" v="1" actId="700"/>
          <ac:spMkLst>
            <pc:docMk/>
            <pc:sldMk cId="977100790" sldId="615"/>
            <ac:spMk id="2" creationId="{5AC72C77-A236-6386-5468-50852B86E08D}"/>
          </ac:spMkLst>
        </pc:spChg>
        <pc:spChg chg="add del mod ord">
          <ac:chgData name="Olli-Pekka Leskinen" userId="5671d403-d649-409e-9542-90a9028b2fb2" providerId="ADAL" clId="{BD51BD26-EC43-459E-990A-A2FC7F89DA30}" dt="2022-08-04T11:49:38.870" v="2"/>
          <ac:spMkLst>
            <pc:docMk/>
            <pc:sldMk cId="977100790" sldId="615"/>
            <ac:spMk id="3" creationId="{34607CA9-8256-17EA-7F85-99C30050BD59}"/>
          </ac:spMkLst>
        </pc:spChg>
        <pc:spChg chg="add mod">
          <ac:chgData name="Olli-Pekka Leskinen" userId="5671d403-d649-409e-9542-90a9028b2fb2" providerId="ADAL" clId="{BD51BD26-EC43-459E-990A-A2FC7F89DA30}" dt="2022-08-04T12:07:50.442" v="472" actId="404"/>
          <ac:spMkLst>
            <pc:docMk/>
            <pc:sldMk cId="977100790" sldId="615"/>
            <ac:spMk id="6" creationId="{11294A5C-FE2D-2129-77A2-725E9C76DCC8}"/>
          </ac:spMkLst>
        </pc:spChg>
        <pc:picChg chg="add mod modCrop">
          <ac:chgData name="Olli-Pekka Leskinen" userId="5671d403-d649-409e-9542-90a9028b2fb2" providerId="ADAL" clId="{BD51BD26-EC43-459E-990A-A2FC7F89DA30}" dt="2022-08-04T12:11:08.086" v="512" actId="732"/>
          <ac:picMkLst>
            <pc:docMk/>
            <pc:sldMk cId="977100790" sldId="615"/>
            <ac:picMk id="5" creationId="{C4E6F16E-C741-8D78-85B0-FF45B80B715D}"/>
          </ac:picMkLst>
        </pc:picChg>
      </pc:sldChg>
      <pc:sldChg chg="addSp modSp new mod ord modClrScheme chgLayout">
        <pc:chgData name="Olli-Pekka Leskinen" userId="5671d403-d649-409e-9542-90a9028b2fb2" providerId="ADAL" clId="{BD51BD26-EC43-459E-990A-A2FC7F89DA30}" dt="2022-08-04T12:45:13.704" v="1222" actId="20577"/>
        <pc:sldMkLst>
          <pc:docMk/>
          <pc:sldMk cId="682855907" sldId="616"/>
        </pc:sldMkLst>
        <pc:spChg chg="mod ord">
          <ac:chgData name="Olli-Pekka Leskinen" userId="5671d403-d649-409e-9542-90a9028b2fb2" providerId="ADAL" clId="{BD51BD26-EC43-459E-990A-A2FC7F89DA30}" dt="2022-08-04T12:45:13.704" v="1222" actId="20577"/>
          <ac:spMkLst>
            <pc:docMk/>
            <pc:sldMk cId="682855907" sldId="616"/>
            <ac:spMk id="2" creationId="{F83DA2F9-B83A-4BB8-ECA6-C8F0DEB9FD98}"/>
          </ac:spMkLst>
        </pc:spChg>
        <pc:spChg chg="add mod ord">
          <ac:chgData name="Olli-Pekka Leskinen" userId="5671d403-d649-409e-9542-90a9028b2fb2" providerId="ADAL" clId="{BD51BD26-EC43-459E-990A-A2FC7F89DA30}" dt="2022-08-04T12:42:05.414" v="1135" actId="20577"/>
          <ac:spMkLst>
            <pc:docMk/>
            <pc:sldMk cId="682855907" sldId="616"/>
            <ac:spMk id="3" creationId="{B2F3DC99-FAC5-2526-648D-49600AE32532}"/>
          </ac:spMkLst>
        </pc:spChg>
      </pc:sldChg>
      <pc:sldChg chg="modSp mod">
        <pc:chgData name="Olli-Pekka Leskinen" userId="5671d403-d649-409e-9542-90a9028b2fb2" providerId="ADAL" clId="{BD51BD26-EC43-459E-990A-A2FC7F89DA30}" dt="2022-08-04T12:19:04.635" v="841"/>
        <pc:sldMkLst>
          <pc:docMk/>
          <pc:sldMk cId="36154220" sldId="617"/>
        </pc:sldMkLst>
        <pc:spChg chg="mod">
          <ac:chgData name="Olli-Pekka Leskinen" userId="5671d403-d649-409e-9542-90a9028b2fb2" providerId="ADAL" clId="{BD51BD26-EC43-459E-990A-A2FC7F89DA30}" dt="2022-08-04T12:19:04.635" v="841"/>
          <ac:spMkLst>
            <pc:docMk/>
            <pc:sldMk cId="36154220" sldId="617"/>
            <ac:spMk id="2" creationId="{DE2E03AC-BD7E-41E8-A810-80E2B1662807}"/>
          </ac:spMkLst>
        </pc:spChg>
      </pc:sldChg>
      <pc:sldChg chg="addSp delSp modSp new mod ord modClrScheme chgLayout">
        <pc:chgData name="Olli-Pekka Leskinen" userId="5671d403-d649-409e-9542-90a9028b2fb2" providerId="ADAL" clId="{BD51BD26-EC43-459E-990A-A2FC7F89DA30}" dt="2022-08-04T12:41:01.362" v="1101" actId="20577"/>
        <pc:sldMkLst>
          <pc:docMk/>
          <pc:sldMk cId="85774112" sldId="618"/>
        </pc:sldMkLst>
        <pc:spChg chg="del mod ord">
          <ac:chgData name="Olli-Pekka Leskinen" userId="5671d403-d649-409e-9542-90a9028b2fb2" providerId="ADAL" clId="{BD51BD26-EC43-459E-990A-A2FC7F89DA30}" dt="2022-08-04T12:38:34.084" v="1003" actId="700"/>
          <ac:spMkLst>
            <pc:docMk/>
            <pc:sldMk cId="85774112" sldId="618"/>
            <ac:spMk id="2" creationId="{25F8E537-2756-F659-1462-489676105EB3}"/>
          </ac:spMkLst>
        </pc:spChg>
        <pc:spChg chg="del mod ord">
          <ac:chgData name="Olli-Pekka Leskinen" userId="5671d403-d649-409e-9542-90a9028b2fb2" providerId="ADAL" clId="{BD51BD26-EC43-459E-990A-A2FC7F89DA30}" dt="2022-08-04T12:38:34.084" v="1003" actId="700"/>
          <ac:spMkLst>
            <pc:docMk/>
            <pc:sldMk cId="85774112" sldId="618"/>
            <ac:spMk id="3" creationId="{2F7C22BE-9F2D-CA94-DBF1-6F4705B6D94E}"/>
          </ac:spMkLst>
        </pc:spChg>
        <pc:spChg chg="del mod ord">
          <ac:chgData name="Olli-Pekka Leskinen" userId="5671d403-d649-409e-9542-90a9028b2fb2" providerId="ADAL" clId="{BD51BD26-EC43-459E-990A-A2FC7F89DA30}" dt="2022-08-04T12:38:53.745" v="1035" actId="478"/>
          <ac:spMkLst>
            <pc:docMk/>
            <pc:sldMk cId="85774112" sldId="618"/>
            <ac:spMk id="4" creationId="{BF8FF9BD-F4D8-D922-4375-7E91168B95A0}"/>
          </ac:spMkLst>
        </pc:spChg>
        <pc:spChg chg="del mod ord">
          <ac:chgData name="Olli-Pekka Leskinen" userId="5671d403-d649-409e-9542-90a9028b2fb2" providerId="ADAL" clId="{BD51BD26-EC43-459E-990A-A2FC7F89DA30}" dt="2022-08-04T12:38:58.647" v="1036" actId="478"/>
          <ac:spMkLst>
            <pc:docMk/>
            <pc:sldMk cId="85774112" sldId="618"/>
            <ac:spMk id="5" creationId="{F24B44B0-225F-23EE-929A-7291CCBB5948}"/>
          </ac:spMkLst>
        </pc:spChg>
        <pc:spChg chg="mod ord">
          <ac:chgData name="Olli-Pekka Leskinen" userId="5671d403-d649-409e-9542-90a9028b2fb2" providerId="ADAL" clId="{BD51BD26-EC43-459E-990A-A2FC7F89DA30}" dt="2022-08-04T12:38:34.084" v="1003" actId="700"/>
          <ac:spMkLst>
            <pc:docMk/>
            <pc:sldMk cId="85774112" sldId="618"/>
            <ac:spMk id="6" creationId="{0721D8EB-98F4-75C3-7661-5BAC9416D771}"/>
          </ac:spMkLst>
        </pc:spChg>
        <pc:spChg chg="add mod ord">
          <ac:chgData name="Olli-Pekka Leskinen" userId="5671d403-d649-409e-9542-90a9028b2fb2" providerId="ADAL" clId="{BD51BD26-EC43-459E-990A-A2FC7F89DA30}" dt="2022-08-04T12:38:46.534" v="1034" actId="20577"/>
          <ac:spMkLst>
            <pc:docMk/>
            <pc:sldMk cId="85774112" sldId="618"/>
            <ac:spMk id="7" creationId="{4D977A53-7A56-2B5C-B621-267E151206DE}"/>
          </ac:spMkLst>
        </pc:spChg>
        <pc:spChg chg="add mod ord">
          <ac:chgData name="Olli-Pekka Leskinen" userId="5671d403-d649-409e-9542-90a9028b2fb2" providerId="ADAL" clId="{BD51BD26-EC43-459E-990A-A2FC7F89DA30}" dt="2022-08-04T12:41:01.362" v="1101" actId="20577"/>
          <ac:spMkLst>
            <pc:docMk/>
            <pc:sldMk cId="85774112" sldId="618"/>
            <ac:spMk id="8" creationId="{74EA58A2-375C-F13E-5BC0-F3A1574E10ED}"/>
          </ac:spMkLst>
        </pc:spChg>
      </pc:sldChg>
      <pc:sldMasterChg chg="del delSldLayout">
        <pc:chgData name="Olli-Pekka Leskinen" userId="5671d403-d649-409e-9542-90a9028b2fb2" providerId="ADAL" clId="{BD51BD26-EC43-459E-990A-A2FC7F89DA30}" dt="2022-08-04T12:36:24.394" v="985" actId="47"/>
        <pc:sldMasterMkLst>
          <pc:docMk/>
          <pc:sldMasterMk cId="611418604" sldId="2147483701"/>
        </pc:sldMasterMkLst>
        <pc:sldLayoutChg chg="del">
          <pc:chgData name="Olli-Pekka Leskinen" userId="5671d403-d649-409e-9542-90a9028b2fb2" providerId="ADAL" clId="{BD51BD26-EC43-459E-990A-A2FC7F89DA30}" dt="2022-08-04T12:36:24.394" v="985" actId="47"/>
          <pc:sldLayoutMkLst>
            <pc:docMk/>
            <pc:sldMasterMk cId="611418604" sldId="2147483701"/>
            <pc:sldLayoutMk cId="91993530" sldId="2147483702"/>
          </pc:sldLayoutMkLst>
        </pc:sldLayoutChg>
        <pc:sldLayoutChg chg="del">
          <pc:chgData name="Olli-Pekka Leskinen" userId="5671d403-d649-409e-9542-90a9028b2fb2" providerId="ADAL" clId="{BD51BD26-EC43-459E-990A-A2FC7F89DA30}" dt="2022-08-04T12:36:24.394" v="985" actId="47"/>
          <pc:sldLayoutMkLst>
            <pc:docMk/>
            <pc:sldMasterMk cId="611418604" sldId="2147483701"/>
            <pc:sldLayoutMk cId="3944103831" sldId="2147483703"/>
          </pc:sldLayoutMkLst>
        </pc:sldLayoutChg>
        <pc:sldLayoutChg chg="del">
          <pc:chgData name="Olli-Pekka Leskinen" userId="5671d403-d649-409e-9542-90a9028b2fb2" providerId="ADAL" clId="{BD51BD26-EC43-459E-990A-A2FC7F89DA30}" dt="2022-08-04T12:36:24.394" v="985" actId="47"/>
          <pc:sldLayoutMkLst>
            <pc:docMk/>
            <pc:sldMasterMk cId="611418604" sldId="2147483701"/>
            <pc:sldLayoutMk cId="1374447151" sldId="2147483704"/>
          </pc:sldLayoutMkLst>
        </pc:sldLayoutChg>
        <pc:sldLayoutChg chg="del">
          <pc:chgData name="Olli-Pekka Leskinen" userId="5671d403-d649-409e-9542-90a9028b2fb2" providerId="ADAL" clId="{BD51BD26-EC43-459E-990A-A2FC7F89DA30}" dt="2022-08-04T12:36:24.394" v="985" actId="47"/>
          <pc:sldLayoutMkLst>
            <pc:docMk/>
            <pc:sldMasterMk cId="611418604" sldId="2147483701"/>
            <pc:sldLayoutMk cId="3622476642" sldId="2147483705"/>
          </pc:sldLayoutMkLst>
        </pc:sldLayoutChg>
        <pc:sldLayoutChg chg="del">
          <pc:chgData name="Olli-Pekka Leskinen" userId="5671d403-d649-409e-9542-90a9028b2fb2" providerId="ADAL" clId="{BD51BD26-EC43-459E-990A-A2FC7F89DA30}" dt="2022-08-04T12:36:24.394" v="985" actId="47"/>
          <pc:sldLayoutMkLst>
            <pc:docMk/>
            <pc:sldMasterMk cId="611418604" sldId="2147483701"/>
            <pc:sldLayoutMk cId="4122875843" sldId="2147483706"/>
          </pc:sldLayoutMkLst>
        </pc:sldLayoutChg>
        <pc:sldLayoutChg chg="del">
          <pc:chgData name="Olli-Pekka Leskinen" userId="5671d403-d649-409e-9542-90a9028b2fb2" providerId="ADAL" clId="{BD51BD26-EC43-459E-990A-A2FC7F89DA30}" dt="2022-08-04T12:36:24.394" v="985" actId="47"/>
          <pc:sldLayoutMkLst>
            <pc:docMk/>
            <pc:sldMasterMk cId="611418604" sldId="2147483701"/>
            <pc:sldLayoutMk cId="3199358104" sldId="2147483707"/>
          </pc:sldLayoutMkLst>
        </pc:sldLayoutChg>
        <pc:sldLayoutChg chg="del">
          <pc:chgData name="Olli-Pekka Leskinen" userId="5671d403-d649-409e-9542-90a9028b2fb2" providerId="ADAL" clId="{BD51BD26-EC43-459E-990A-A2FC7F89DA30}" dt="2022-08-04T12:36:24.394" v="985" actId="47"/>
          <pc:sldLayoutMkLst>
            <pc:docMk/>
            <pc:sldMasterMk cId="611418604" sldId="2147483701"/>
            <pc:sldLayoutMk cId="135552853" sldId="2147483708"/>
          </pc:sldLayoutMkLst>
        </pc:sldLayoutChg>
        <pc:sldLayoutChg chg="del">
          <pc:chgData name="Olli-Pekka Leskinen" userId="5671d403-d649-409e-9542-90a9028b2fb2" providerId="ADAL" clId="{BD51BD26-EC43-459E-990A-A2FC7F89DA30}" dt="2022-08-04T12:36:24.394" v="985" actId="47"/>
          <pc:sldLayoutMkLst>
            <pc:docMk/>
            <pc:sldMasterMk cId="611418604" sldId="2147483701"/>
            <pc:sldLayoutMk cId="2495254822" sldId="2147483709"/>
          </pc:sldLayoutMkLst>
        </pc:sldLayoutChg>
        <pc:sldLayoutChg chg="del">
          <pc:chgData name="Olli-Pekka Leskinen" userId="5671d403-d649-409e-9542-90a9028b2fb2" providerId="ADAL" clId="{BD51BD26-EC43-459E-990A-A2FC7F89DA30}" dt="2022-08-04T12:36:24.394" v="985" actId="47"/>
          <pc:sldLayoutMkLst>
            <pc:docMk/>
            <pc:sldMasterMk cId="611418604" sldId="2147483701"/>
            <pc:sldLayoutMk cId="3452066673" sldId="2147483710"/>
          </pc:sldLayoutMkLst>
        </pc:sldLayoutChg>
        <pc:sldLayoutChg chg="del">
          <pc:chgData name="Olli-Pekka Leskinen" userId="5671d403-d649-409e-9542-90a9028b2fb2" providerId="ADAL" clId="{BD51BD26-EC43-459E-990A-A2FC7F89DA30}" dt="2022-08-04T12:36:24.394" v="985" actId="47"/>
          <pc:sldLayoutMkLst>
            <pc:docMk/>
            <pc:sldMasterMk cId="611418604" sldId="2147483701"/>
            <pc:sldLayoutMk cId="3206033796" sldId="2147483711"/>
          </pc:sldLayoutMkLst>
        </pc:sldLayoutChg>
        <pc:sldLayoutChg chg="del">
          <pc:chgData name="Olli-Pekka Leskinen" userId="5671d403-d649-409e-9542-90a9028b2fb2" providerId="ADAL" clId="{BD51BD26-EC43-459E-990A-A2FC7F89DA30}" dt="2022-08-04T12:36:24.394" v="985" actId="47"/>
          <pc:sldLayoutMkLst>
            <pc:docMk/>
            <pc:sldMasterMk cId="611418604" sldId="2147483701"/>
            <pc:sldLayoutMk cId="3842418924" sldId="2147483712"/>
          </pc:sldLayoutMkLst>
        </pc:sldLayoutChg>
        <pc:sldLayoutChg chg="del">
          <pc:chgData name="Olli-Pekka Leskinen" userId="5671d403-d649-409e-9542-90a9028b2fb2" providerId="ADAL" clId="{BD51BD26-EC43-459E-990A-A2FC7F89DA30}" dt="2022-08-04T12:36:24.394" v="985" actId="47"/>
          <pc:sldLayoutMkLst>
            <pc:docMk/>
            <pc:sldMasterMk cId="611418604" sldId="2147483701"/>
            <pc:sldLayoutMk cId="1130992818" sldId="2147483713"/>
          </pc:sldLayoutMkLst>
        </pc:sldLayoutChg>
      </pc:sldMasterChg>
    </pc:docChg>
  </pc:docChgLst>
  <pc:docChgLst>
    <pc:chgData name="Olli-Pekka Leskinen" userId="5671d403-d649-409e-9542-90a9028b2fb2" providerId="ADAL" clId="{D307B0FC-5F86-440E-A616-CAC4539248E1}"/>
    <pc:docChg chg="undo custSel delSld modSld">
      <pc:chgData name="Olli-Pekka Leskinen" userId="5671d403-d649-409e-9542-90a9028b2fb2" providerId="ADAL" clId="{D307B0FC-5F86-440E-A616-CAC4539248E1}" dt="2022-08-08T13:47:05.851" v="69" actId="20577"/>
      <pc:docMkLst>
        <pc:docMk/>
      </pc:docMkLst>
      <pc:sldChg chg="del">
        <pc:chgData name="Olli-Pekka Leskinen" userId="5671d403-d649-409e-9542-90a9028b2fb2" providerId="ADAL" clId="{D307B0FC-5F86-440E-A616-CAC4539248E1}" dt="2022-08-08T13:42:37.693" v="21" actId="47"/>
        <pc:sldMkLst>
          <pc:docMk/>
          <pc:sldMk cId="977100790" sldId="615"/>
        </pc:sldMkLst>
      </pc:sldChg>
      <pc:sldChg chg="del">
        <pc:chgData name="Olli-Pekka Leskinen" userId="5671d403-d649-409e-9542-90a9028b2fb2" providerId="ADAL" clId="{D307B0FC-5F86-440E-A616-CAC4539248E1}" dt="2022-08-08T13:42:26.903" v="20" actId="47"/>
        <pc:sldMkLst>
          <pc:docMk/>
          <pc:sldMk cId="682855907" sldId="616"/>
        </pc:sldMkLst>
      </pc:sldChg>
      <pc:sldChg chg="addSp delSp modSp mod">
        <pc:chgData name="Olli-Pekka Leskinen" userId="5671d403-d649-409e-9542-90a9028b2fb2" providerId="ADAL" clId="{D307B0FC-5F86-440E-A616-CAC4539248E1}" dt="2022-08-08T13:42:12.728" v="19" actId="20577"/>
        <pc:sldMkLst>
          <pc:docMk/>
          <pc:sldMk cId="85774112" sldId="618"/>
        </pc:sldMkLst>
        <pc:spChg chg="add del mod">
          <ac:chgData name="Olli-Pekka Leskinen" userId="5671d403-d649-409e-9542-90a9028b2fb2" providerId="ADAL" clId="{D307B0FC-5F86-440E-A616-CAC4539248E1}" dt="2022-08-08T13:41:58.809" v="1" actId="478"/>
          <ac:spMkLst>
            <pc:docMk/>
            <pc:sldMk cId="85774112" sldId="618"/>
            <ac:spMk id="3" creationId="{BC3EB3A9-39B7-3045-B2FB-885E9FCFFF80}"/>
          </ac:spMkLst>
        </pc:spChg>
        <pc:spChg chg="del">
          <ac:chgData name="Olli-Pekka Leskinen" userId="5671d403-d649-409e-9542-90a9028b2fb2" providerId="ADAL" clId="{D307B0FC-5F86-440E-A616-CAC4539248E1}" dt="2022-08-08T13:41:56.036" v="0" actId="478"/>
          <ac:spMkLst>
            <pc:docMk/>
            <pc:sldMk cId="85774112" sldId="618"/>
            <ac:spMk id="7" creationId="{4D977A53-7A56-2B5C-B621-267E151206DE}"/>
          </ac:spMkLst>
        </pc:spChg>
        <pc:spChg chg="mod">
          <ac:chgData name="Olli-Pekka Leskinen" userId="5671d403-d649-409e-9542-90a9028b2fb2" providerId="ADAL" clId="{D307B0FC-5F86-440E-A616-CAC4539248E1}" dt="2022-08-08T13:42:12.728" v="19" actId="20577"/>
          <ac:spMkLst>
            <pc:docMk/>
            <pc:sldMk cId="85774112" sldId="618"/>
            <ac:spMk id="8" creationId="{74EA58A2-375C-F13E-5BC0-F3A1574E10ED}"/>
          </ac:spMkLst>
        </pc:spChg>
        <pc:spChg chg="add mod">
          <ac:chgData name="Olli-Pekka Leskinen" userId="5671d403-d649-409e-9542-90a9028b2fb2" providerId="ADAL" clId="{D307B0FC-5F86-440E-A616-CAC4539248E1}" dt="2022-08-08T13:42:01.342" v="2"/>
          <ac:spMkLst>
            <pc:docMk/>
            <pc:sldMk cId="85774112" sldId="618"/>
            <ac:spMk id="9" creationId="{331AB42F-C50B-EF52-5F81-1A9628A67ABD}"/>
          </ac:spMkLst>
        </pc:spChg>
      </pc:sldChg>
      <pc:sldChg chg="modSp mod modAnim">
        <pc:chgData name="Olli-Pekka Leskinen" userId="5671d403-d649-409e-9542-90a9028b2fb2" providerId="ADAL" clId="{D307B0FC-5F86-440E-A616-CAC4539248E1}" dt="2022-08-08T13:47:05.851" v="69" actId="20577"/>
        <pc:sldMkLst>
          <pc:docMk/>
          <pc:sldMk cId="891242474" sldId="620"/>
        </pc:sldMkLst>
        <pc:spChg chg="mod">
          <ac:chgData name="Olli-Pekka Leskinen" userId="5671d403-d649-409e-9542-90a9028b2fb2" providerId="ADAL" clId="{D307B0FC-5F86-440E-A616-CAC4539248E1}" dt="2022-08-08T13:47:05.851" v="69" actId="20577"/>
          <ac:spMkLst>
            <pc:docMk/>
            <pc:sldMk cId="891242474" sldId="620"/>
            <ac:spMk id="6" creationId="{11294A5C-FE2D-2129-77A2-725E9C76DCC8}"/>
          </ac:spMkLst>
        </pc:spChg>
      </pc:sldChg>
    </pc:docChg>
  </pc:docChgLst>
  <pc:docChgLst>
    <pc:chgData name="Olli-Pekka Leskinen" userId="5671d403-d649-409e-9542-90a9028b2fb2" providerId="ADAL" clId="{6A8857B9-BDE7-4CDA-A30D-0112088914CF}"/>
    <pc:docChg chg="undo custSel addSld delSld modSld sldOrd">
      <pc:chgData name="Olli-Pekka Leskinen" userId="5671d403-d649-409e-9542-90a9028b2fb2" providerId="ADAL" clId="{6A8857B9-BDE7-4CDA-A30D-0112088914CF}" dt="2022-07-05T12:00:41.723" v="542" actId="1076"/>
      <pc:docMkLst>
        <pc:docMk/>
      </pc:docMkLst>
      <pc:sldChg chg="modSp del mod">
        <pc:chgData name="Olli-Pekka Leskinen" userId="5671d403-d649-409e-9542-90a9028b2fb2" providerId="ADAL" clId="{6A8857B9-BDE7-4CDA-A30D-0112088914CF}" dt="2022-07-05T11:56:54.212" v="506" actId="14100"/>
        <pc:sldMkLst>
          <pc:docMk/>
          <pc:sldMk cId="164703588" sldId="258"/>
        </pc:sldMkLst>
        <pc:picChg chg="mod">
          <ac:chgData name="Olli-Pekka Leskinen" userId="5671d403-d649-409e-9542-90a9028b2fb2" providerId="ADAL" clId="{6A8857B9-BDE7-4CDA-A30D-0112088914CF}" dt="2022-07-05T11:56:54.212" v="506" actId="14100"/>
          <ac:picMkLst>
            <pc:docMk/>
            <pc:sldMk cId="164703588" sldId="258"/>
            <ac:picMk id="4" creationId="{738CF55C-878C-4C3E-8FFB-7839EDA333D2}"/>
          </ac:picMkLst>
        </pc:picChg>
      </pc:sldChg>
      <pc:sldChg chg="del">
        <pc:chgData name="Olli-Pekka Leskinen" userId="5671d403-d649-409e-9542-90a9028b2fb2" providerId="ADAL" clId="{6A8857B9-BDE7-4CDA-A30D-0112088914CF}" dt="2022-07-05T11:56:03.534" v="500" actId="47"/>
        <pc:sldMkLst>
          <pc:docMk/>
          <pc:sldMk cId="3302255447" sldId="259"/>
        </pc:sldMkLst>
      </pc:sldChg>
      <pc:sldChg chg="modSp del mod">
        <pc:chgData name="Olli-Pekka Leskinen" userId="5671d403-d649-409e-9542-90a9028b2fb2" providerId="ADAL" clId="{6A8857B9-BDE7-4CDA-A30D-0112088914CF}" dt="2022-07-05T08:51:29.691" v="2"/>
        <pc:sldMkLst>
          <pc:docMk/>
          <pc:sldMk cId="786174558" sldId="265"/>
        </pc:sldMkLst>
        <pc:spChg chg="mod">
          <ac:chgData name="Olli-Pekka Leskinen" userId="5671d403-d649-409e-9542-90a9028b2fb2" providerId="ADAL" clId="{6A8857B9-BDE7-4CDA-A30D-0112088914CF}" dt="2022-07-05T08:51:29.691" v="2"/>
          <ac:spMkLst>
            <pc:docMk/>
            <pc:sldMk cId="786174558" sldId="265"/>
            <ac:spMk id="11" creationId="{734A1472-5093-4400-9039-2AF801E38145}"/>
          </ac:spMkLst>
        </pc:spChg>
      </pc:sldChg>
      <pc:sldChg chg="addSp delSp modSp mod setBg">
        <pc:chgData name="Olli-Pekka Leskinen" userId="5671d403-d649-409e-9542-90a9028b2fb2" providerId="ADAL" clId="{6A8857B9-BDE7-4CDA-A30D-0112088914CF}" dt="2022-07-05T09:31:38.754" v="135" actId="1076"/>
        <pc:sldMkLst>
          <pc:docMk/>
          <pc:sldMk cId="995818814" sldId="266"/>
        </pc:sldMkLst>
        <pc:spChg chg="mod">
          <ac:chgData name="Olli-Pekka Leskinen" userId="5671d403-d649-409e-9542-90a9028b2fb2" providerId="ADAL" clId="{6A8857B9-BDE7-4CDA-A30D-0112088914CF}" dt="2022-07-05T09:31:38.754" v="135" actId="1076"/>
          <ac:spMkLst>
            <pc:docMk/>
            <pc:sldMk cId="995818814" sldId="266"/>
            <ac:spMk id="2" creationId="{38E02ECA-23B1-441A-A873-5559CCF8A473}"/>
          </ac:spMkLst>
        </pc:spChg>
        <pc:spChg chg="mod">
          <ac:chgData name="Olli-Pekka Leskinen" userId="5671d403-d649-409e-9542-90a9028b2fb2" providerId="ADAL" clId="{6A8857B9-BDE7-4CDA-A30D-0112088914CF}" dt="2022-07-05T09:31:31.381" v="134" actId="20577"/>
          <ac:spMkLst>
            <pc:docMk/>
            <pc:sldMk cId="995818814" sldId="266"/>
            <ac:spMk id="3" creationId="{E8288AB2-BC2F-4FBE-A40B-62200473B9E9}"/>
          </ac:spMkLst>
        </pc:spChg>
        <pc:spChg chg="mod">
          <ac:chgData name="Olli-Pekka Leskinen" userId="5671d403-d649-409e-9542-90a9028b2fb2" providerId="ADAL" clId="{6A8857B9-BDE7-4CDA-A30D-0112088914CF}" dt="2022-07-05T09:31:21.017" v="133" actId="26606"/>
          <ac:spMkLst>
            <pc:docMk/>
            <pc:sldMk cId="995818814" sldId="266"/>
            <ac:spMk id="5" creationId="{FEE42C09-C049-4273-B448-68FF405EED76}"/>
          </ac:spMkLst>
        </pc:spChg>
        <pc:spChg chg="mod">
          <ac:chgData name="Olli-Pekka Leskinen" userId="5671d403-d649-409e-9542-90a9028b2fb2" providerId="ADAL" clId="{6A8857B9-BDE7-4CDA-A30D-0112088914CF}" dt="2022-07-05T09:31:21.017" v="133" actId="26606"/>
          <ac:spMkLst>
            <pc:docMk/>
            <pc:sldMk cId="995818814" sldId="266"/>
            <ac:spMk id="6" creationId="{7A8E0B27-A8EE-4ABE-8D39-6354CF3371E0}"/>
          </ac:spMkLst>
        </pc:spChg>
        <pc:spChg chg="mod">
          <ac:chgData name="Olli-Pekka Leskinen" userId="5671d403-d649-409e-9542-90a9028b2fb2" providerId="ADAL" clId="{6A8857B9-BDE7-4CDA-A30D-0112088914CF}" dt="2022-07-05T09:31:21.017" v="133" actId="26606"/>
          <ac:spMkLst>
            <pc:docMk/>
            <pc:sldMk cId="995818814" sldId="266"/>
            <ac:spMk id="7" creationId="{12568137-04CB-47E7-8165-818D54E4E70F}"/>
          </ac:spMkLst>
        </pc:spChg>
        <pc:spChg chg="add del mod">
          <ac:chgData name="Olli-Pekka Leskinen" userId="5671d403-d649-409e-9542-90a9028b2fb2" providerId="ADAL" clId="{6A8857B9-BDE7-4CDA-A30D-0112088914CF}" dt="2022-07-05T09:29:09.092" v="116"/>
          <ac:spMkLst>
            <pc:docMk/>
            <pc:sldMk cId="995818814" sldId="266"/>
            <ac:spMk id="8" creationId="{2164C175-62DD-7293-AE21-02985A1CFACD}"/>
          </ac:spMkLst>
        </pc:spChg>
        <pc:spChg chg="add del mod">
          <ac:chgData name="Olli-Pekka Leskinen" userId="5671d403-d649-409e-9542-90a9028b2fb2" providerId="ADAL" clId="{6A8857B9-BDE7-4CDA-A30D-0112088914CF}" dt="2022-07-05T09:29:17.868" v="120" actId="478"/>
          <ac:spMkLst>
            <pc:docMk/>
            <pc:sldMk cId="995818814" sldId="266"/>
            <ac:spMk id="13" creationId="{C9459170-4F1D-EE70-4401-2DED2380FE4F}"/>
          </ac:spMkLst>
        </pc:spChg>
        <pc:spChg chg="add del">
          <ac:chgData name="Olli-Pekka Leskinen" userId="5671d403-d649-409e-9542-90a9028b2fb2" providerId="ADAL" clId="{6A8857B9-BDE7-4CDA-A30D-0112088914CF}" dt="2022-07-05T09:31:21.017" v="133" actId="26606"/>
          <ac:spMkLst>
            <pc:docMk/>
            <pc:sldMk cId="995818814" sldId="266"/>
            <ac:spMk id="20" creationId="{F13C74B1-5B17-4795-BED0-7140497B445A}"/>
          </ac:spMkLst>
        </pc:spChg>
        <pc:spChg chg="add del">
          <ac:chgData name="Olli-Pekka Leskinen" userId="5671d403-d649-409e-9542-90a9028b2fb2" providerId="ADAL" clId="{6A8857B9-BDE7-4CDA-A30D-0112088914CF}" dt="2022-07-05T09:31:21.017" v="133" actId="26606"/>
          <ac:spMkLst>
            <pc:docMk/>
            <pc:sldMk cId="995818814" sldId="266"/>
            <ac:spMk id="22" creationId="{D4974D33-8DC5-464E-8C6D-BE58F0669C17}"/>
          </ac:spMkLst>
        </pc:spChg>
        <pc:picChg chg="del">
          <ac:chgData name="Olli-Pekka Leskinen" userId="5671d403-d649-409e-9542-90a9028b2fb2" providerId="ADAL" clId="{6A8857B9-BDE7-4CDA-A30D-0112088914CF}" dt="2022-07-05T09:29:05.887" v="115" actId="478"/>
          <ac:picMkLst>
            <pc:docMk/>
            <pc:sldMk cId="995818814" sldId="266"/>
            <ac:picMk id="9" creationId="{DEE8D88C-CD37-4F8B-A3C4-BE828B1D42CD}"/>
          </ac:picMkLst>
        </pc:picChg>
        <pc:picChg chg="add del mod">
          <ac:chgData name="Olli-Pekka Leskinen" userId="5671d403-d649-409e-9542-90a9028b2fb2" providerId="ADAL" clId="{6A8857B9-BDE7-4CDA-A30D-0112088914CF}" dt="2022-07-05T09:29:14.886" v="119" actId="478"/>
          <ac:picMkLst>
            <pc:docMk/>
            <pc:sldMk cId="995818814" sldId="266"/>
            <ac:picMk id="11" creationId="{5852E50D-F2A2-A053-F60E-9068E2279978}"/>
          </ac:picMkLst>
        </pc:picChg>
        <pc:picChg chg="add mod ord modCrop">
          <ac:chgData name="Olli-Pekka Leskinen" userId="5671d403-d649-409e-9542-90a9028b2fb2" providerId="ADAL" clId="{6A8857B9-BDE7-4CDA-A30D-0112088914CF}" dt="2022-07-05T09:31:21.017" v="133" actId="26606"/>
          <ac:picMkLst>
            <pc:docMk/>
            <pc:sldMk cId="995818814" sldId="266"/>
            <ac:picMk id="15" creationId="{FD80329B-585F-C0E0-E94D-14C92B103681}"/>
          </ac:picMkLst>
        </pc:picChg>
      </pc:sldChg>
      <pc:sldChg chg="modSp mod">
        <pc:chgData name="Olli-Pekka Leskinen" userId="5671d403-d649-409e-9542-90a9028b2fb2" providerId="ADAL" clId="{6A8857B9-BDE7-4CDA-A30D-0112088914CF}" dt="2022-07-05T12:00:41.723" v="542" actId="1076"/>
        <pc:sldMkLst>
          <pc:docMk/>
          <pc:sldMk cId="440155970" sldId="267"/>
        </pc:sldMkLst>
        <pc:spChg chg="mod">
          <ac:chgData name="Olli-Pekka Leskinen" userId="5671d403-d649-409e-9542-90a9028b2fb2" providerId="ADAL" clId="{6A8857B9-BDE7-4CDA-A30D-0112088914CF}" dt="2022-07-05T12:00:41.723" v="542" actId="1076"/>
          <ac:spMkLst>
            <pc:docMk/>
            <pc:sldMk cId="440155970" sldId="267"/>
            <ac:spMk id="2" creationId="{DE2E03AC-BD7E-41E8-A810-80E2B1662807}"/>
          </ac:spMkLst>
        </pc:spChg>
        <pc:spChg chg="mod">
          <ac:chgData name="Olli-Pekka Leskinen" userId="5671d403-d649-409e-9542-90a9028b2fb2" providerId="ADAL" clId="{6A8857B9-BDE7-4CDA-A30D-0112088914CF}" dt="2022-07-05T11:58:53.412" v="528" actId="27636"/>
          <ac:spMkLst>
            <pc:docMk/>
            <pc:sldMk cId="440155970" sldId="267"/>
            <ac:spMk id="4" creationId="{D291871A-05B2-494A-8DF4-9EDDD874EF7F}"/>
          </ac:spMkLst>
        </pc:spChg>
        <pc:spChg chg="mod">
          <ac:chgData name="Olli-Pekka Leskinen" userId="5671d403-d649-409e-9542-90a9028b2fb2" providerId="ADAL" clId="{6A8857B9-BDE7-4CDA-A30D-0112088914CF}" dt="2022-07-05T12:00:24.306" v="540" actId="255"/>
          <ac:spMkLst>
            <pc:docMk/>
            <pc:sldMk cId="440155970" sldId="267"/>
            <ac:spMk id="8" creationId="{6B341DB0-1EA3-47D6-A4A9-8A243F218495}"/>
          </ac:spMkLst>
        </pc:spChg>
      </pc:sldChg>
      <pc:sldChg chg="del">
        <pc:chgData name="Olli-Pekka Leskinen" userId="5671d403-d649-409e-9542-90a9028b2fb2" providerId="ADAL" clId="{6A8857B9-BDE7-4CDA-A30D-0112088914CF}" dt="2022-07-05T11:57:06.395" v="514" actId="47"/>
        <pc:sldMkLst>
          <pc:docMk/>
          <pc:sldMk cId="2149675536" sldId="271"/>
        </pc:sldMkLst>
      </pc:sldChg>
      <pc:sldChg chg="del">
        <pc:chgData name="Olli-Pekka Leskinen" userId="5671d403-d649-409e-9542-90a9028b2fb2" providerId="ADAL" clId="{6A8857B9-BDE7-4CDA-A30D-0112088914CF}" dt="2022-07-05T11:56:41.834" v="504" actId="47"/>
        <pc:sldMkLst>
          <pc:docMk/>
          <pc:sldMk cId="2337157785" sldId="277"/>
        </pc:sldMkLst>
      </pc:sldChg>
      <pc:sldChg chg="del">
        <pc:chgData name="Olli-Pekka Leskinen" userId="5671d403-d649-409e-9542-90a9028b2fb2" providerId="ADAL" clId="{6A8857B9-BDE7-4CDA-A30D-0112088914CF}" dt="2022-07-05T11:56:43.870" v="505" actId="47"/>
        <pc:sldMkLst>
          <pc:docMk/>
          <pc:sldMk cId="3290807914" sldId="455"/>
        </pc:sldMkLst>
      </pc:sldChg>
      <pc:sldChg chg="del">
        <pc:chgData name="Olli-Pekka Leskinen" userId="5671d403-d649-409e-9542-90a9028b2fb2" providerId="ADAL" clId="{6A8857B9-BDE7-4CDA-A30D-0112088914CF}" dt="2022-07-05T11:56:59.451" v="507" actId="47"/>
        <pc:sldMkLst>
          <pc:docMk/>
          <pc:sldMk cId="4237806554" sldId="456"/>
        </pc:sldMkLst>
      </pc:sldChg>
      <pc:sldChg chg="del">
        <pc:chgData name="Olli-Pekka Leskinen" userId="5671d403-d649-409e-9542-90a9028b2fb2" providerId="ADAL" clId="{6A8857B9-BDE7-4CDA-A30D-0112088914CF}" dt="2022-07-05T11:56:39.419" v="502" actId="47"/>
        <pc:sldMkLst>
          <pc:docMk/>
          <pc:sldMk cId="65462415" sldId="559"/>
        </pc:sldMkLst>
      </pc:sldChg>
      <pc:sldChg chg="del">
        <pc:chgData name="Olli-Pekka Leskinen" userId="5671d403-d649-409e-9542-90a9028b2fb2" providerId="ADAL" clId="{6A8857B9-BDE7-4CDA-A30D-0112088914CF}" dt="2022-07-05T11:57:12.264" v="516" actId="47"/>
        <pc:sldMkLst>
          <pc:docMk/>
          <pc:sldMk cId="529930458" sldId="598"/>
        </pc:sldMkLst>
      </pc:sldChg>
      <pc:sldChg chg="del">
        <pc:chgData name="Olli-Pekka Leskinen" userId="5671d403-d649-409e-9542-90a9028b2fb2" providerId="ADAL" clId="{6A8857B9-BDE7-4CDA-A30D-0112088914CF}" dt="2022-07-05T11:57:00.179" v="508" actId="47"/>
        <pc:sldMkLst>
          <pc:docMk/>
          <pc:sldMk cId="1591127731" sldId="599"/>
        </pc:sldMkLst>
      </pc:sldChg>
      <pc:sldChg chg="del">
        <pc:chgData name="Olli-Pekka Leskinen" userId="5671d403-d649-409e-9542-90a9028b2fb2" providerId="ADAL" clId="{6A8857B9-BDE7-4CDA-A30D-0112088914CF}" dt="2022-07-05T11:57:03.571" v="511" actId="47"/>
        <pc:sldMkLst>
          <pc:docMk/>
          <pc:sldMk cId="2627389564" sldId="600"/>
        </pc:sldMkLst>
      </pc:sldChg>
      <pc:sldChg chg="del">
        <pc:chgData name="Olli-Pekka Leskinen" userId="5671d403-d649-409e-9542-90a9028b2fb2" providerId="ADAL" clId="{6A8857B9-BDE7-4CDA-A30D-0112088914CF}" dt="2022-07-05T11:57:05.250" v="513" actId="47"/>
        <pc:sldMkLst>
          <pc:docMk/>
          <pc:sldMk cId="2584243395" sldId="601"/>
        </pc:sldMkLst>
      </pc:sldChg>
      <pc:sldChg chg="del">
        <pc:chgData name="Olli-Pekka Leskinen" userId="5671d403-d649-409e-9542-90a9028b2fb2" providerId="ADAL" clId="{6A8857B9-BDE7-4CDA-A30D-0112088914CF}" dt="2022-07-05T11:57:04.340" v="512" actId="47"/>
        <pc:sldMkLst>
          <pc:docMk/>
          <pc:sldMk cId="1329508934" sldId="603"/>
        </pc:sldMkLst>
      </pc:sldChg>
      <pc:sldChg chg="modSp mod ord">
        <pc:chgData name="Olli-Pekka Leskinen" userId="5671d403-d649-409e-9542-90a9028b2fb2" providerId="ADAL" clId="{6A8857B9-BDE7-4CDA-A30D-0112088914CF}" dt="2022-07-05T09:26:16.584" v="112" actId="27636"/>
        <pc:sldMkLst>
          <pc:docMk/>
          <pc:sldMk cId="2399569985" sldId="606"/>
        </pc:sldMkLst>
        <pc:spChg chg="mod">
          <ac:chgData name="Olli-Pekka Leskinen" userId="5671d403-d649-409e-9542-90a9028b2fb2" providerId="ADAL" clId="{6A8857B9-BDE7-4CDA-A30D-0112088914CF}" dt="2022-07-05T09:26:16.584" v="112" actId="27636"/>
          <ac:spMkLst>
            <pc:docMk/>
            <pc:sldMk cId="2399569985" sldId="606"/>
            <ac:spMk id="2" creationId="{34959B69-B716-4298-B71B-FB8EEC44BA81}"/>
          </ac:spMkLst>
        </pc:spChg>
      </pc:sldChg>
      <pc:sldChg chg="del">
        <pc:chgData name="Olli-Pekka Leskinen" userId="5671d403-d649-409e-9542-90a9028b2fb2" providerId="ADAL" clId="{6A8857B9-BDE7-4CDA-A30D-0112088914CF}" dt="2022-07-05T11:56:40.203" v="503" actId="47"/>
        <pc:sldMkLst>
          <pc:docMk/>
          <pc:sldMk cId="454336430" sldId="607"/>
        </pc:sldMkLst>
      </pc:sldChg>
      <pc:sldChg chg="del">
        <pc:chgData name="Olli-Pekka Leskinen" userId="5671d403-d649-409e-9542-90a9028b2fb2" providerId="ADAL" clId="{6A8857B9-BDE7-4CDA-A30D-0112088914CF}" dt="2022-07-05T11:50:39.923" v="136" actId="47"/>
        <pc:sldMkLst>
          <pc:docMk/>
          <pc:sldMk cId="296180563" sldId="608"/>
        </pc:sldMkLst>
      </pc:sldChg>
      <pc:sldChg chg="del">
        <pc:chgData name="Olli-Pekka Leskinen" userId="5671d403-d649-409e-9542-90a9028b2fb2" providerId="ADAL" clId="{6A8857B9-BDE7-4CDA-A30D-0112088914CF}" dt="2022-07-05T11:57:00.838" v="509" actId="47"/>
        <pc:sldMkLst>
          <pc:docMk/>
          <pc:sldMk cId="3245458345" sldId="609"/>
        </pc:sldMkLst>
      </pc:sldChg>
      <pc:sldChg chg="del">
        <pc:chgData name="Olli-Pekka Leskinen" userId="5671d403-d649-409e-9542-90a9028b2fb2" providerId="ADAL" clId="{6A8857B9-BDE7-4CDA-A30D-0112088914CF}" dt="2022-07-05T11:57:02.600" v="510" actId="47"/>
        <pc:sldMkLst>
          <pc:docMk/>
          <pc:sldMk cId="3336835212" sldId="610"/>
        </pc:sldMkLst>
      </pc:sldChg>
      <pc:sldChg chg="del">
        <pc:chgData name="Olli-Pekka Leskinen" userId="5671d403-d649-409e-9542-90a9028b2fb2" providerId="ADAL" clId="{6A8857B9-BDE7-4CDA-A30D-0112088914CF}" dt="2022-07-05T11:57:10.674" v="515" actId="47"/>
        <pc:sldMkLst>
          <pc:docMk/>
          <pc:sldMk cId="466706587" sldId="611"/>
        </pc:sldMkLst>
      </pc:sldChg>
      <pc:sldChg chg="modSp mod ord">
        <pc:chgData name="Olli-Pekka Leskinen" userId="5671d403-d649-409e-9542-90a9028b2fb2" providerId="ADAL" clId="{6A8857B9-BDE7-4CDA-A30D-0112088914CF}" dt="2022-07-05T11:54:16.337" v="497" actId="20577"/>
        <pc:sldMkLst>
          <pc:docMk/>
          <pc:sldMk cId="1051081627" sldId="613"/>
        </pc:sldMkLst>
        <pc:spChg chg="mod">
          <ac:chgData name="Olli-Pekka Leskinen" userId="5671d403-d649-409e-9542-90a9028b2fb2" providerId="ADAL" clId="{6A8857B9-BDE7-4CDA-A30D-0112088914CF}" dt="2022-07-05T11:54:16.337" v="497" actId="20577"/>
          <ac:spMkLst>
            <pc:docMk/>
            <pc:sldMk cId="1051081627" sldId="613"/>
            <ac:spMk id="2" creationId="{1B7662AE-618E-4353-9A73-3B232CEE57AF}"/>
          </ac:spMkLst>
        </pc:spChg>
      </pc:sldChg>
      <pc:sldChg chg="addSp modSp new">
        <pc:chgData name="Olli-Pekka Leskinen" userId="5671d403-d649-409e-9542-90a9028b2fb2" providerId="ADAL" clId="{6A8857B9-BDE7-4CDA-A30D-0112088914CF}" dt="2022-07-05T11:55:58.830" v="499"/>
        <pc:sldMkLst>
          <pc:docMk/>
          <pc:sldMk cId="302142456" sldId="614"/>
        </pc:sldMkLst>
        <pc:picChg chg="add mod">
          <ac:chgData name="Olli-Pekka Leskinen" userId="5671d403-d649-409e-9542-90a9028b2fb2" providerId="ADAL" clId="{6A8857B9-BDE7-4CDA-A30D-0112088914CF}" dt="2022-07-05T11:55:58.830" v="499"/>
          <ac:picMkLst>
            <pc:docMk/>
            <pc:sldMk cId="302142456" sldId="614"/>
            <ac:picMk id="2" creationId="{51C51280-8EAF-E31A-AA67-4F01D94342CA}"/>
          </ac:picMkLst>
        </pc:picChg>
      </pc:sldChg>
      <pc:sldMasterChg chg="delSldLayout">
        <pc:chgData name="Olli-Pekka Leskinen" userId="5671d403-d649-409e-9542-90a9028b2fb2" providerId="ADAL" clId="{6A8857B9-BDE7-4CDA-A30D-0112088914CF}" dt="2022-07-05T11:56:59.451" v="507" actId="47"/>
        <pc:sldMasterMkLst>
          <pc:docMk/>
          <pc:sldMasterMk cId="3733905727" sldId="2147483648"/>
        </pc:sldMasterMkLst>
        <pc:sldLayoutChg chg="del">
          <pc:chgData name="Olli-Pekka Leskinen" userId="5671d403-d649-409e-9542-90a9028b2fb2" providerId="ADAL" clId="{6A8857B9-BDE7-4CDA-A30D-0112088914CF}" dt="2022-07-05T11:56:59.451" v="507" actId="47"/>
          <pc:sldLayoutMkLst>
            <pc:docMk/>
            <pc:sldMasterMk cId="3733905727" sldId="2147483648"/>
            <pc:sldLayoutMk cId="1153610729" sldId="214748371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A8BBD-FCFF-469E-A0DA-F90C500555A1}" type="datetimeFigureOut">
              <a:rPr lang="en-GB" smtClean="0"/>
              <a:t>11/08/2022</a:t>
            </a:fld>
            <a:endParaRPr lang="en-GB"/>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C8D93-66DE-478E-9F18-DE0199BDB66D}" type="slidenum">
              <a:rPr lang="en-GB" smtClean="0"/>
              <a:t>‹#›</a:t>
            </a:fld>
            <a:endParaRPr lang="en-GB"/>
          </a:p>
        </p:txBody>
      </p:sp>
    </p:spTree>
    <p:extLst>
      <p:ext uri="{BB962C8B-B14F-4D97-AF65-F5344CB8AC3E}">
        <p14:creationId xmlns:p14="http://schemas.microsoft.com/office/powerpoint/2010/main" val="199760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39930B50-6B83-4CAF-B8BE-4292CA7F2CE6}"/>
              </a:ext>
            </a:extLst>
          </p:cNvPr>
          <p:cNvSpPr/>
          <p:nvPr userDrawn="1"/>
        </p:nvSpPr>
        <p:spPr>
          <a:xfrm>
            <a:off x="0" y="0"/>
            <a:ext cx="12193206" cy="6858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Otsikko 1">
            <a:extLst>
              <a:ext uri="{FF2B5EF4-FFF2-40B4-BE49-F238E27FC236}">
                <a16:creationId xmlns:a16="http://schemas.microsoft.com/office/drawing/2014/main" id="{1E2C598C-1B7E-4A99-B994-73B6D3E4BA79}"/>
              </a:ext>
            </a:extLst>
          </p:cNvPr>
          <p:cNvSpPr>
            <a:spLocks noGrp="1"/>
          </p:cNvSpPr>
          <p:nvPr>
            <p:ph type="ctrTitle"/>
          </p:nvPr>
        </p:nvSpPr>
        <p:spPr>
          <a:xfrm>
            <a:off x="1130300" y="1465263"/>
            <a:ext cx="9144000" cy="2387600"/>
          </a:xfrm>
        </p:spPr>
        <p:txBody>
          <a:bodyPr anchor="b">
            <a:normAutofit/>
          </a:bodyPr>
          <a:lstStyle>
            <a:lvl1pPr algn="l">
              <a:defRPr sz="4400" b="0">
                <a:solidFill>
                  <a:srgbClr val="F4F0EA"/>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Alaotsikko 2">
            <a:extLst>
              <a:ext uri="{FF2B5EF4-FFF2-40B4-BE49-F238E27FC236}">
                <a16:creationId xmlns:a16="http://schemas.microsoft.com/office/drawing/2014/main" id="{9C977B95-A833-4A94-97DC-4B00DBFDA401}"/>
              </a:ext>
            </a:extLst>
          </p:cNvPr>
          <p:cNvSpPr>
            <a:spLocks noGrp="1"/>
          </p:cNvSpPr>
          <p:nvPr>
            <p:ph type="subTitle" idx="1"/>
          </p:nvPr>
        </p:nvSpPr>
        <p:spPr>
          <a:xfrm>
            <a:off x="1130300" y="4033045"/>
            <a:ext cx="9144000" cy="1655762"/>
          </a:xfrm>
        </p:spPr>
        <p:txBody>
          <a:bodyPr/>
          <a:lstStyle>
            <a:lvl1pPr marL="0" indent="0" algn="l">
              <a:buNone/>
              <a:defRPr sz="2400">
                <a:solidFill>
                  <a:srgbClr val="F4F0E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GB"/>
          </a:p>
        </p:txBody>
      </p:sp>
      <p:sp>
        <p:nvSpPr>
          <p:cNvPr id="4" name="Päivämäärän paikkamerkki 3">
            <a:extLst>
              <a:ext uri="{FF2B5EF4-FFF2-40B4-BE49-F238E27FC236}">
                <a16:creationId xmlns:a16="http://schemas.microsoft.com/office/drawing/2014/main" id="{AAC8CEDF-3600-4D92-8996-A18282A4CF8E}"/>
              </a:ext>
            </a:extLst>
          </p:cNvPr>
          <p:cNvSpPr>
            <a:spLocks noGrp="1"/>
          </p:cNvSpPr>
          <p:nvPr>
            <p:ph type="dt" sz="half" idx="10"/>
          </p:nvPr>
        </p:nvSpPr>
        <p:spPr>
          <a:xfrm>
            <a:off x="1673513" y="6356350"/>
            <a:ext cx="1458191" cy="365125"/>
          </a:xfrm>
        </p:spPr>
        <p:txBody>
          <a:bodyPr/>
          <a:lstStyle>
            <a:lvl1pPr>
              <a:defRPr sz="900" b="0">
                <a:solidFill>
                  <a:schemeClr val="bg1">
                    <a:lumMod val="95000"/>
                  </a:schemeClr>
                </a:solidFill>
              </a:defRPr>
            </a:lvl1pPr>
          </a:lstStyle>
          <a:p>
            <a:fld id="{F02B4D6C-27C6-4589-BE82-14265DF3328A}" type="datetime1">
              <a:rPr lang="en-GB" smtClean="0"/>
              <a:pPr/>
              <a:t>11/08/2022</a:t>
            </a:fld>
            <a:endParaRPr lang="en-GB"/>
          </a:p>
        </p:txBody>
      </p:sp>
      <p:sp>
        <p:nvSpPr>
          <p:cNvPr id="5" name="Alatunnisteen paikkamerkki 4">
            <a:extLst>
              <a:ext uri="{FF2B5EF4-FFF2-40B4-BE49-F238E27FC236}">
                <a16:creationId xmlns:a16="http://schemas.microsoft.com/office/drawing/2014/main" id="{0E3264F6-31D9-4994-92E4-8B82A9DB4B82}"/>
              </a:ext>
            </a:extLst>
          </p:cNvPr>
          <p:cNvSpPr>
            <a:spLocks noGrp="1"/>
          </p:cNvSpPr>
          <p:nvPr>
            <p:ph type="ftr" sz="quarter" idx="11"/>
          </p:nvPr>
        </p:nvSpPr>
        <p:spPr>
          <a:xfrm>
            <a:off x="4339775" y="6356350"/>
            <a:ext cx="4114800" cy="365125"/>
          </a:xfrm>
        </p:spPr>
        <p:txBody>
          <a:bodyPr/>
          <a:lstStyle>
            <a:lvl1pPr>
              <a:defRPr sz="900" b="0">
                <a:solidFill>
                  <a:schemeClr val="bg1">
                    <a:lumMod val="95000"/>
                  </a:schemeClr>
                </a:solidFill>
              </a:defRPr>
            </a:lvl1pPr>
          </a:lstStyle>
          <a:p>
            <a:endParaRPr lang="en-GB"/>
          </a:p>
        </p:txBody>
      </p:sp>
      <p:pic>
        <p:nvPicPr>
          <p:cNvPr id="9" name="Kuva 8">
            <a:extLst>
              <a:ext uri="{FF2B5EF4-FFF2-40B4-BE49-F238E27FC236}">
                <a16:creationId xmlns:a16="http://schemas.microsoft.com/office/drawing/2014/main" id="{13DFF306-24C8-4130-AD54-05BF4FDCA5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33000" y="4269677"/>
            <a:ext cx="1600199" cy="2330936"/>
          </a:xfrm>
          <a:prstGeom prst="rect">
            <a:avLst/>
          </a:prstGeom>
        </p:spPr>
      </p:pic>
      <p:sp>
        <p:nvSpPr>
          <p:cNvPr id="10" name="Alatunnisteen paikkamerkki 4">
            <a:extLst>
              <a:ext uri="{FF2B5EF4-FFF2-40B4-BE49-F238E27FC236}">
                <a16:creationId xmlns:a16="http://schemas.microsoft.com/office/drawing/2014/main" id="{0DE3D888-8869-4AC9-AE6C-C317002901AB}"/>
              </a:ext>
            </a:extLst>
          </p:cNvPr>
          <p:cNvSpPr txBox="1">
            <a:spLocks/>
          </p:cNvSpPr>
          <p:nvPr userDrawn="1"/>
        </p:nvSpPr>
        <p:spPr>
          <a:xfrm>
            <a:off x="472209" y="6356350"/>
            <a:ext cx="1458191" cy="365125"/>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rgbClr val="26201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800" b="0">
                <a:solidFill>
                  <a:srgbClr val="F4F0EA"/>
                </a:solidFill>
                <a:latin typeface="TT Norms Pro" panose="02000503030000020003" pitchFamily="50" charset="0"/>
              </a:rPr>
              <a:t>muisti.org</a:t>
            </a:r>
            <a:endParaRPr lang="en-GB" sz="800" b="0">
              <a:solidFill>
                <a:srgbClr val="F4F0EA"/>
              </a:solidFill>
              <a:latin typeface="TT Norms Pro" panose="02000503030000020003" pitchFamily="50" charset="0"/>
            </a:endParaRPr>
          </a:p>
        </p:txBody>
      </p:sp>
    </p:spTree>
    <p:extLst>
      <p:ext uri="{BB962C8B-B14F-4D97-AF65-F5344CB8AC3E}">
        <p14:creationId xmlns:p14="http://schemas.microsoft.com/office/powerpoint/2010/main" val="8386812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0" y="0"/>
            <a:ext cx="6096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uorakulmio 12">
            <a:extLst>
              <a:ext uri="{FF2B5EF4-FFF2-40B4-BE49-F238E27FC236}">
                <a16:creationId xmlns:a16="http://schemas.microsoft.com/office/drawing/2014/main" id="{271074C7-D7E7-40AA-BEFA-8BCAA92C0BC1}"/>
              </a:ext>
            </a:extLst>
          </p:cNvPr>
          <p:cNvSpPr/>
          <p:nvPr userDrawn="1"/>
        </p:nvSpPr>
        <p:spPr>
          <a:xfrm>
            <a:off x="6096000" y="342900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
        <p:nvSpPr>
          <p:cNvPr id="11" name="Sisällön paikkamerkki 2">
            <a:extLst>
              <a:ext uri="{FF2B5EF4-FFF2-40B4-BE49-F238E27FC236}">
                <a16:creationId xmlns:a16="http://schemas.microsoft.com/office/drawing/2014/main" id="{DC451AC0-331B-4DFA-B724-4C878D08E0EA}"/>
              </a:ext>
            </a:extLst>
          </p:cNvPr>
          <p:cNvSpPr>
            <a:spLocks noGrp="1"/>
          </p:cNvSpPr>
          <p:nvPr>
            <p:ph sz="half" idx="1"/>
          </p:nvPr>
        </p:nvSpPr>
        <p:spPr>
          <a:xfrm>
            <a:off x="495300" y="403225"/>
            <a:ext cx="5181600" cy="26193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2" name="Sisällön paikkamerkki 3">
            <a:extLst>
              <a:ext uri="{FF2B5EF4-FFF2-40B4-BE49-F238E27FC236}">
                <a16:creationId xmlns:a16="http://schemas.microsoft.com/office/drawing/2014/main" id="{0F899867-B142-4B8F-90BD-7F879F0F52C9}"/>
              </a:ext>
            </a:extLst>
          </p:cNvPr>
          <p:cNvSpPr>
            <a:spLocks noGrp="1"/>
          </p:cNvSpPr>
          <p:nvPr>
            <p:ph sz="half" idx="2"/>
          </p:nvPr>
        </p:nvSpPr>
        <p:spPr>
          <a:xfrm>
            <a:off x="6585304" y="3873501"/>
            <a:ext cx="5181600" cy="271621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24741024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5846885" y="0"/>
            <a:ext cx="63451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6424246" y="870438"/>
            <a:ext cx="5181600" cy="559190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11121374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5846885" y="0"/>
            <a:ext cx="634511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6424246" y="870438"/>
            <a:ext cx="5181600" cy="559190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33798778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5846885" y="0"/>
            <a:ext cx="634511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6424246" y="870438"/>
            <a:ext cx="5181600" cy="559190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14475532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5846885" y="0"/>
            <a:ext cx="63451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6424246" y="870438"/>
            <a:ext cx="5181600" cy="559190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38262253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5846885" y="0"/>
            <a:ext cx="63451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6424246" y="870438"/>
            <a:ext cx="5181600" cy="559190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31340374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5846885" y="0"/>
            <a:ext cx="634511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6424246" y="870438"/>
            <a:ext cx="5181600" cy="559190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39056470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yhjä">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CB3A831D-4E11-4F0D-9795-CF057CBD1180}"/>
              </a:ext>
            </a:extLst>
          </p:cNvPr>
          <p:cNvSpPr/>
          <p:nvPr userDrawn="1"/>
        </p:nvSpPr>
        <p:spPr>
          <a:xfrm>
            <a:off x="0" y="0"/>
            <a:ext cx="12193206" cy="6858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7" name="Kuva 6">
            <a:extLst>
              <a:ext uri="{FF2B5EF4-FFF2-40B4-BE49-F238E27FC236}">
                <a16:creationId xmlns:a16="http://schemas.microsoft.com/office/drawing/2014/main" id="{C449792D-8231-4582-A09D-72E5640BDB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3900" y="1754293"/>
            <a:ext cx="2299388" cy="3349413"/>
          </a:xfrm>
          <a:prstGeom prst="rect">
            <a:avLst/>
          </a:prstGeom>
        </p:spPr>
      </p:pic>
      <p:sp>
        <p:nvSpPr>
          <p:cNvPr id="9" name="Otsikko 1">
            <a:extLst>
              <a:ext uri="{FF2B5EF4-FFF2-40B4-BE49-F238E27FC236}">
                <a16:creationId xmlns:a16="http://schemas.microsoft.com/office/drawing/2014/main" id="{185C567D-BECA-4C3B-A597-3293D813365A}"/>
              </a:ext>
            </a:extLst>
          </p:cNvPr>
          <p:cNvSpPr>
            <a:spLocks noGrp="1"/>
          </p:cNvSpPr>
          <p:nvPr>
            <p:ph type="title" hasCustomPrompt="1"/>
          </p:nvPr>
        </p:nvSpPr>
        <p:spPr>
          <a:xfrm>
            <a:off x="5228538" y="1754293"/>
            <a:ext cx="5960161" cy="3797301"/>
          </a:xfrm>
        </p:spPr>
        <p:txBody>
          <a:bodyPr anchor="t">
            <a:noAutofit/>
          </a:bodyPr>
          <a:lstStyle>
            <a:lvl1pPr>
              <a:defRPr lang="en-GB" sz="2800" b="0" dirty="0"/>
            </a:lvl1pPr>
          </a:lstStyle>
          <a:p>
            <a:r>
              <a:rPr lang="en-GB" spc="170">
                <a:solidFill>
                  <a:srgbClr val="F4EFEA"/>
                </a:solidFill>
              </a:rPr>
              <a:t>“</a:t>
            </a:r>
            <a:r>
              <a:rPr lang="en-GB" spc="170" err="1">
                <a:solidFill>
                  <a:srgbClr val="F4EFEA"/>
                </a:solidFill>
              </a:rPr>
              <a:t>Nosto</a:t>
            </a:r>
            <a:r>
              <a:rPr lang="en-GB" spc="170">
                <a:solidFill>
                  <a:srgbClr val="F4EFEA"/>
                </a:solidFill>
              </a:rPr>
              <a:t> </a:t>
            </a:r>
            <a:r>
              <a:rPr lang="en-GB" spc="90">
                <a:solidFill>
                  <a:srgbClr val="F4EFEA"/>
                </a:solidFill>
              </a:rPr>
              <a:t>tai </a:t>
            </a:r>
            <a:r>
              <a:rPr lang="en-GB" spc="35" err="1">
                <a:solidFill>
                  <a:srgbClr val="F4EFEA"/>
                </a:solidFill>
              </a:rPr>
              <a:t>lainaus</a:t>
            </a:r>
            <a:r>
              <a:rPr lang="en-GB" spc="35">
                <a:solidFill>
                  <a:srgbClr val="F4EFEA"/>
                </a:solidFill>
              </a:rPr>
              <a:t> </a:t>
            </a:r>
            <a:r>
              <a:rPr lang="en-GB" spc="125">
                <a:solidFill>
                  <a:srgbClr val="F4EFEA"/>
                </a:solidFill>
              </a:rPr>
              <a:t>Lorem </a:t>
            </a:r>
            <a:r>
              <a:rPr lang="en-GB" spc="90">
                <a:solidFill>
                  <a:srgbClr val="F4EFEA"/>
                </a:solidFill>
              </a:rPr>
              <a:t>ipsum  </a:t>
            </a:r>
            <a:r>
              <a:rPr lang="en-GB" spc="85" err="1">
                <a:solidFill>
                  <a:srgbClr val="F4EFEA"/>
                </a:solidFill>
              </a:rPr>
              <a:t>atquam</a:t>
            </a:r>
            <a:r>
              <a:rPr lang="en-GB" spc="85">
                <a:solidFill>
                  <a:srgbClr val="F4EFEA"/>
                </a:solidFill>
              </a:rPr>
              <a:t> </a:t>
            </a:r>
            <a:r>
              <a:rPr lang="en-GB" spc="80" err="1">
                <a:solidFill>
                  <a:srgbClr val="F4EFEA"/>
                </a:solidFill>
              </a:rPr>
              <a:t>quisvitatiosam</a:t>
            </a:r>
            <a:r>
              <a:rPr lang="en-GB" spc="80">
                <a:solidFill>
                  <a:srgbClr val="F4EFEA"/>
                </a:solidFill>
              </a:rPr>
              <a:t> </a:t>
            </a:r>
            <a:r>
              <a:rPr lang="en-GB" spc="110" err="1">
                <a:solidFill>
                  <a:srgbClr val="F4EFEA"/>
                </a:solidFill>
              </a:rPr>
              <a:t>numquatio</a:t>
            </a:r>
            <a:r>
              <a:rPr lang="en-GB" spc="110">
                <a:solidFill>
                  <a:srgbClr val="F4EFEA"/>
                </a:solidFill>
              </a:rPr>
              <a:t>  </a:t>
            </a:r>
            <a:r>
              <a:rPr lang="en-GB" spc="65" err="1">
                <a:solidFill>
                  <a:srgbClr val="F4EFEA"/>
                </a:solidFill>
              </a:rPr>
              <a:t>quiaerror</a:t>
            </a:r>
            <a:r>
              <a:rPr lang="en-GB" spc="-550">
                <a:solidFill>
                  <a:srgbClr val="F4EFEA"/>
                </a:solidFill>
              </a:rPr>
              <a:t> </a:t>
            </a:r>
            <a:r>
              <a:rPr lang="en-GB" spc="50" err="1">
                <a:solidFill>
                  <a:srgbClr val="F4EFEA"/>
                </a:solidFill>
              </a:rPr>
              <a:t>saest</a:t>
            </a:r>
            <a:r>
              <a:rPr lang="en-GB" spc="-465">
                <a:solidFill>
                  <a:srgbClr val="F4EFEA"/>
                </a:solidFill>
              </a:rPr>
              <a:t> </a:t>
            </a:r>
            <a:r>
              <a:rPr lang="en-GB" spc="85" err="1">
                <a:solidFill>
                  <a:srgbClr val="F4EFEA"/>
                </a:solidFill>
              </a:rPr>
              <a:t>nonse</a:t>
            </a:r>
            <a:r>
              <a:rPr lang="en-GB" spc="-465">
                <a:solidFill>
                  <a:srgbClr val="F4EFEA"/>
                </a:solidFill>
              </a:rPr>
              <a:t> </a:t>
            </a:r>
            <a:r>
              <a:rPr lang="en-GB" spc="110" err="1">
                <a:solidFill>
                  <a:srgbClr val="F4EFEA"/>
                </a:solidFill>
              </a:rPr>
              <a:t>nemporemqui</a:t>
            </a:r>
            <a:r>
              <a:rPr lang="en-GB" spc="110">
                <a:solidFill>
                  <a:srgbClr val="F4EFEA"/>
                </a:solidFill>
              </a:rPr>
              <a:t>”</a:t>
            </a:r>
            <a:endParaRPr lang="en-GB"/>
          </a:p>
        </p:txBody>
      </p:sp>
    </p:spTree>
    <p:extLst>
      <p:ext uri="{BB962C8B-B14F-4D97-AF65-F5344CB8AC3E}">
        <p14:creationId xmlns:p14="http://schemas.microsoft.com/office/powerpoint/2010/main" val="20354128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92D33BC-4B31-451F-BE31-702519EA00CE}"/>
              </a:ext>
            </a:extLst>
          </p:cNvPr>
          <p:cNvSpPr>
            <a:spLocks noGrp="1"/>
          </p:cNvSpPr>
          <p:nvPr>
            <p:ph type="dt" sz="half" idx="10"/>
          </p:nvPr>
        </p:nvSpPr>
        <p:spPr/>
        <p:txBody>
          <a:bodyPr/>
          <a:lstStyle/>
          <a:p>
            <a:fld id="{C156FD06-154C-4820-A61C-6FBF56B8A4DC}" type="datetime1">
              <a:rPr lang="en-GB" smtClean="0"/>
              <a:t>11/08/2022</a:t>
            </a:fld>
            <a:endParaRPr lang="en-GB"/>
          </a:p>
        </p:txBody>
      </p:sp>
      <p:sp>
        <p:nvSpPr>
          <p:cNvPr id="3" name="Alatunnisteen paikkamerkki 2">
            <a:extLst>
              <a:ext uri="{FF2B5EF4-FFF2-40B4-BE49-F238E27FC236}">
                <a16:creationId xmlns:a16="http://schemas.microsoft.com/office/drawing/2014/main" id="{B4AF06B4-8B5D-4C4D-837F-10BCEDAB7F1D}"/>
              </a:ext>
            </a:extLst>
          </p:cNvPr>
          <p:cNvSpPr>
            <a:spLocks noGrp="1"/>
          </p:cNvSpPr>
          <p:nvPr>
            <p:ph type="ftr" sz="quarter" idx="11"/>
          </p:nvPr>
        </p:nvSpPr>
        <p:spPr/>
        <p:txBody>
          <a:bodyPr/>
          <a:lstStyle/>
          <a:p>
            <a:r>
              <a:rPr lang="en-GB"/>
              <a:t>muisti.org</a:t>
            </a:r>
          </a:p>
        </p:txBody>
      </p:sp>
      <p:sp>
        <p:nvSpPr>
          <p:cNvPr id="4" name="Dian numeron paikkamerkki 3">
            <a:extLst>
              <a:ext uri="{FF2B5EF4-FFF2-40B4-BE49-F238E27FC236}">
                <a16:creationId xmlns:a16="http://schemas.microsoft.com/office/drawing/2014/main" id="{12E485C7-BC76-470D-A455-F77852C60695}"/>
              </a:ext>
            </a:extLst>
          </p:cNvPr>
          <p:cNvSpPr>
            <a:spLocks noGrp="1"/>
          </p:cNvSpPr>
          <p:nvPr>
            <p:ph type="sldNum" sz="quarter" idx="12"/>
          </p:nvPr>
        </p:nvSpPr>
        <p:spPr/>
        <p:txBody>
          <a:bodyPr/>
          <a:lstStyle/>
          <a:p>
            <a:fld id="{4ABDB189-D6FE-4638-B5A6-DBA4E83E6F3C}" type="slidenum">
              <a:rPr lang="en-GB" smtClean="0"/>
              <a:t>‹#›</a:t>
            </a:fld>
            <a:endParaRPr lang="en-GB"/>
          </a:p>
        </p:txBody>
      </p:sp>
      <p:pic>
        <p:nvPicPr>
          <p:cNvPr id="5" name="Kuva 4">
            <a:extLst>
              <a:ext uri="{FF2B5EF4-FFF2-40B4-BE49-F238E27FC236}">
                <a16:creationId xmlns:a16="http://schemas.microsoft.com/office/drawing/2014/main" id="{532E6C06-40C0-4FE1-8CA5-8750F25AEF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6"/>
            <a:ext cx="821285" cy="993775"/>
          </a:xfrm>
          <a:prstGeom prst="rect">
            <a:avLst/>
          </a:prstGeom>
        </p:spPr>
      </p:pic>
    </p:spTree>
    <p:extLst>
      <p:ext uri="{BB962C8B-B14F-4D97-AF65-F5344CB8AC3E}">
        <p14:creationId xmlns:p14="http://schemas.microsoft.com/office/powerpoint/2010/main" val="12033375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38EA25-C6E5-443A-B546-996B7608AEF9}"/>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Sisällön paikkamerkki 2">
            <a:extLst>
              <a:ext uri="{FF2B5EF4-FFF2-40B4-BE49-F238E27FC236}">
                <a16:creationId xmlns:a16="http://schemas.microsoft.com/office/drawing/2014/main" id="{714CB5D5-4817-49FE-AD58-23567739E72F}"/>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a:extLst>
              <a:ext uri="{FF2B5EF4-FFF2-40B4-BE49-F238E27FC236}">
                <a16:creationId xmlns:a16="http://schemas.microsoft.com/office/drawing/2014/main" id="{F26A07F8-07D1-4570-81AB-7ABF13F6D90F}"/>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a:extLst>
              <a:ext uri="{FF2B5EF4-FFF2-40B4-BE49-F238E27FC236}">
                <a16:creationId xmlns:a16="http://schemas.microsoft.com/office/drawing/2014/main" id="{4F770742-1A5E-4B42-90B8-3B118A0C9AFF}"/>
              </a:ext>
            </a:extLst>
          </p:cNvPr>
          <p:cNvSpPr>
            <a:spLocks noGrp="1"/>
          </p:cNvSpPr>
          <p:nvPr>
            <p:ph type="dt" sz="half" idx="10"/>
          </p:nvPr>
        </p:nvSpPr>
        <p:spPr/>
        <p:txBody>
          <a:bodyPr/>
          <a:lstStyle/>
          <a:p>
            <a:fld id="{CC70E93F-B061-4FC8-A04D-7E9D0FBA7659}" type="datetime1">
              <a:rPr lang="en-GB" smtClean="0"/>
              <a:t>11/08/2022</a:t>
            </a:fld>
            <a:endParaRPr lang="en-GB"/>
          </a:p>
        </p:txBody>
      </p:sp>
      <p:sp>
        <p:nvSpPr>
          <p:cNvPr id="6" name="Alatunnisteen paikkamerkki 5">
            <a:extLst>
              <a:ext uri="{FF2B5EF4-FFF2-40B4-BE49-F238E27FC236}">
                <a16:creationId xmlns:a16="http://schemas.microsoft.com/office/drawing/2014/main" id="{AB5AA3C2-6FCE-4E6F-947A-04A6E7800488}"/>
              </a:ext>
            </a:extLst>
          </p:cNvPr>
          <p:cNvSpPr>
            <a:spLocks noGrp="1"/>
          </p:cNvSpPr>
          <p:nvPr>
            <p:ph type="ftr" sz="quarter" idx="11"/>
          </p:nvPr>
        </p:nvSpPr>
        <p:spPr/>
        <p:txBody>
          <a:bodyPr/>
          <a:lstStyle/>
          <a:p>
            <a:r>
              <a:rPr lang="en-GB"/>
              <a:t>muisti.org</a:t>
            </a:r>
          </a:p>
        </p:txBody>
      </p:sp>
      <p:sp>
        <p:nvSpPr>
          <p:cNvPr id="7" name="Dian numeron paikkamerkki 6">
            <a:extLst>
              <a:ext uri="{FF2B5EF4-FFF2-40B4-BE49-F238E27FC236}">
                <a16:creationId xmlns:a16="http://schemas.microsoft.com/office/drawing/2014/main" id="{259FE7F2-D703-42B7-AEDF-7F3B28114B7B}"/>
              </a:ext>
            </a:extLst>
          </p:cNvPr>
          <p:cNvSpPr>
            <a:spLocks noGrp="1"/>
          </p:cNvSpPr>
          <p:nvPr>
            <p:ph type="sldNum" sz="quarter" idx="12"/>
          </p:nvPr>
        </p:nvSpPr>
        <p:spPr/>
        <p:txBody>
          <a:bodyPr/>
          <a:lstStyle/>
          <a:p>
            <a:fld id="{4ABDB189-D6FE-4638-B5A6-DBA4E83E6F3C}" type="slidenum">
              <a:rPr lang="en-GB" smtClean="0"/>
              <a:t>‹#›</a:t>
            </a:fld>
            <a:endParaRPr lang="en-GB"/>
          </a:p>
        </p:txBody>
      </p:sp>
      <p:pic>
        <p:nvPicPr>
          <p:cNvPr id="8" name="Kuva 7">
            <a:extLst>
              <a:ext uri="{FF2B5EF4-FFF2-40B4-BE49-F238E27FC236}">
                <a16:creationId xmlns:a16="http://schemas.microsoft.com/office/drawing/2014/main" id="{4CE1AA5D-1684-4CFF-8629-BB4A272C61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6"/>
            <a:ext cx="821285" cy="993775"/>
          </a:xfrm>
          <a:prstGeom prst="rect">
            <a:avLst/>
          </a:prstGeom>
        </p:spPr>
      </p:pic>
    </p:spTree>
    <p:extLst>
      <p:ext uri="{BB962C8B-B14F-4D97-AF65-F5344CB8AC3E}">
        <p14:creationId xmlns:p14="http://schemas.microsoft.com/office/powerpoint/2010/main" val="11217371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39930B50-6B83-4CAF-B8BE-4292CA7F2CE6}"/>
              </a:ext>
            </a:extLst>
          </p:cNvPr>
          <p:cNvSpPr/>
          <p:nvPr userDrawn="1"/>
        </p:nvSpPr>
        <p:spPr>
          <a:xfrm>
            <a:off x="0" y="0"/>
            <a:ext cx="12193206" cy="205401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Otsikko 1">
            <a:extLst>
              <a:ext uri="{FF2B5EF4-FFF2-40B4-BE49-F238E27FC236}">
                <a16:creationId xmlns:a16="http://schemas.microsoft.com/office/drawing/2014/main" id="{1E2C598C-1B7E-4A99-B994-73B6D3E4BA79}"/>
              </a:ext>
            </a:extLst>
          </p:cNvPr>
          <p:cNvSpPr>
            <a:spLocks noGrp="1"/>
          </p:cNvSpPr>
          <p:nvPr>
            <p:ph type="ctrTitle"/>
          </p:nvPr>
        </p:nvSpPr>
        <p:spPr>
          <a:xfrm>
            <a:off x="838200" y="2666999"/>
            <a:ext cx="9144000" cy="1185863"/>
          </a:xfrm>
        </p:spPr>
        <p:txBody>
          <a:bodyPr anchor="t">
            <a:normAutofit/>
          </a:bodyPr>
          <a:lstStyle>
            <a:lvl1pPr algn="l">
              <a:defRPr sz="4400" b="1">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Alaotsikko 2">
            <a:extLst>
              <a:ext uri="{FF2B5EF4-FFF2-40B4-BE49-F238E27FC236}">
                <a16:creationId xmlns:a16="http://schemas.microsoft.com/office/drawing/2014/main" id="{9C977B95-A833-4A94-97DC-4B00DBFDA401}"/>
              </a:ext>
            </a:extLst>
          </p:cNvPr>
          <p:cNvSpPr>
            <a:spLocks noGrp="1"/>
          </p:cNvSpPr>
          <p:nvPr>
            <p:ph type="subTitle" idx="1"/>
          </p:nvPr>
        </p:nvSpPr>
        <p:spPr>
          <a:xfrm>
            <a:off x="838200" y="4272625"/>
            <a:ext cx="7975600" cy="569754"/>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GB"/>
          </a:p>
        </p:txBody>
      </p:sp>
      <p:pic>
        <p:nvPicPr>
          <p:cNvPr id="13" name="Kuva 12">
            <a:extLst>
              <a:ext uri="{FF2B5EF4-FFF2-40B4-BE49-F238E27FC236}">
                <a16:creationId xmlns:a16="http://schemas.microsoft.com/office/drawing/2014/main" id="{80439F6B-FEBF-4968-8BA8-5FA72C21592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7565" y="4269677"/>
            <a:ext cx="1616434" cy="2354584"/>
          </a:xfrm>
          <a:prstGeom prst="rect">
            <a:avLst/>
          </a:prstGeom>
        </p:spPr>
      </p:pic>
      <p:sp>
        <p:nvSpPr>
          <p:cNvPr id="9" name="Päivämäärän paikkamerkki 3">
            <a:extLst>
              <a:ext uri="{FF2B5EF4-FFF2-40B4-BE49-F238E27FC236}">
                <a16:creationId xmlns:a16="http://schemas.microsoft.com/office/drawing/2014/main" id="{56D598EB-27B0-4A09-9E60-F6F3887DFDDA}"/>
              </a:ext>
            </a:extLst>
          </p:cNvPr>
          <p:cNvSpPr>
            <a:spLocks noGrp="1"/>
          </p:cNvSpPr>
          <p:nvPr>
            <p:ph type="dt" sz="half" idx="2"/>
          </p:nvPr>
        </p:nvSpPr>
        <p:spPr>
          <a:xfrm>
            <a:off x="1549400" y="6356350"/>
            <a:ext cx="11303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F7F52F9B-0375-4AC5-8426-930FD114CD9C}" type="datetime1">
              <a:rPr lang="en-GB" smtClean="0"/>
              <a:pPr/>
              <a:t>11/08/2022</a:t>
            </a:fld>
            <a:endParaRPr lang="en-GB"/>
          </a:p>
        </p:txBody>
      </p:sp>
      <p:sp>
        <p:nvSpPr>
          <p:cNvPr id="11" name="Alatunnisteen paikkamerkki 4">
            <a:extLst>
              <a:ext uri="{FF2B5EF4-FFF2-40B4-BE49-F238E27FC236}">
                <a16:creationId xmlns:a16="http://schemas.microsoft.com/office/drawing/2014/main" id="{90C81D8C-7585-416F-A509-1FD0A26AF2EC}"/>
              </a:ext>
            </a:extLst>
          </p:cNvPr>
          <p:cNvSpPr>
            <a:spLocks noGrp="1"/>
          </p:cNvSpPr>
          <p:nvPr>
            <p:ph type="ftr" sz="quarter" idx="3"/>
          </p:nvPr>
        </p:nvSpPr>
        <p:spPr>
          <a:xfrm>
            <a:off x="3606800" y="6356350"/>
            <a:ext cx="4114800" cy="365125"/>
          </a:xfrm>
          <a:prstGeom prst="rect">
            <a:avLst/>
          </a:prstGeom>
        </p:spPr>
        <p:txBody>
          <a:bodyPr vert="horz" lIns="91440" tIns="45720" rIns="91440" bIns="45720" rtlCol="0" anchor="ctr"/>
          <a:lstStyle>
            <a:lvl1pPr algn="l">
              <a:defRPr sz="900" b="0">
                <a:solidFill>
                  <a:srgbClr val="26201E"/>
                </a:solidFill>
                <a:latin typeface="Arial" panose="020B0604020202020204" pitchFamily="34" charset="0"/>
                <a:cs typeface="Arial" panose="020B0604020202020204" pitchFamily="34" charset="0"/>
              </a:defRPr>
            </a:lvl1pPr>
          </a:lstStyle>
          <a:p>
            <a:r>
              <a:rPr lang="en-GB"/>
              <a:t>muisti.org</a:t>
            </a:r>
          </a:p>
        </p:txBody>
      </p:sp>
      <p:sp>
        <p:nvSpPr>
          <p:cNvPr id="12" name="Dian numeron paikkamerkki 5">
            <a:extLst>
              <a:ext uri="{FF2B5EF4-FFF2-40B4-BE49-F238E27FC236}">
                <a16:creationId xmlns:a16="http://schemas.microsoft.com/office/drawing/2014/main" id="{410F6A2E-2FA0-40AB-9D9E-FF553995E04B}"/>
              </a:ext>
            </a:extLst>
          </p:cNvPr>
          <p:cNvSpPr>
            <a:spLocks noGrp="1"/>
          </p:cNvSpPr>
          <p:nvPr>
            <p:ph type="sldNum" sz="quarter" idx="4"/>
          </p:nvPr>
        </p:nvSpPr>
        <p:spPr>
          <a:xfrm>
            <a:off x="546100" y="6356350"/>
            <a:ext cx="8890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4ABDB189-D6FE-4638-B5A6-DBA4E83E6F3C}" type="slidenum">
              <a:rPr lang="en-GB" smtClean="0"/>
              <a:pPr/>
              <a:t>‹#›</a:t>
            </a:fld>
            <a:endParaRPr lang="en-GB"/>
          </a:p>
        </p:txBody>
      </p:sp>
    </p:spTree>
    <p:extLst>
      <p:ext uri="{BB962C8B-B14F-4D97-AF65-F5344CB8AC3E}">
        <p14:creationId xmlns:p14="http://schemas.microsoft.com/office/powerpoint/2010/main" val="13524172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626A87-5FF6-44C0-9977-FD578D3808E8}"/>
              </a:ext>
            </a:extLst>
          </p:cNvPr>
          <p:cNvSpPr>
            <a:spLocks noGrp="1"/>
          </p:cNvSpPr>
          <p:nvPr>
            <p:ph type="title"/>
          </p:nvPr>
        </p:nvSpPr>
        <p:spPr>
          <a:xfrm>
            <a:off x="839788" y="365125"/>
            <a:ext cx="10515600" cy="1325563"/>
          </a:xfrm>
        </p:spPr>
        <p:txBody>
          <a:bodyPr/>
          <a:lstStyle/>
          <a:p>
            <a:r>
              <a:rPr lang="fi-FI"/>
              <a:t>Muokkaa ots. perustyyl. napsautt.</a:t>
            </a:r>
            <a:endParaRPr lang="en-GB"/>
          </a:p>
        </p:txBody>
      </p:sp>
      <p:sp>
        <p:nvSpPr>
          <p:cNvPr id="3" name="Tekstin paikkamerkki 2">
            <a:extLst>
              <a:ext uri="{FF2B5EF4-FFF2-40B4-BE49-F238E27FC236}">
                <a16:creationId xmlns:a16="http://schemas.microsoft.com/office/drawing/2014/main" id="{94BCE217-7EA9-49EE-BD01-BBB69289CB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C96D9C1-3D3B-459B-B5B7-343008CDDE20}"/>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Tekstin paikkamerkki 4">
            <a:extLst>
              <a:ext uri="{FF2B5EF4-FFF2-40B4-BE49-F238E27FC236}">
                <a16:creationId xmlns:a16="http://schemas.microsoft.com/office/drawing/2014/main" id="{DB5A075B-4F7B-4773-9FDB-1B9E6E2989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8FFFADF-8E13-4BAD-BDDB-5769671FF4B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Päivämäärän paikkamerkki 6">
            <a:extLst>
              <a:ext uri="{FF2B5EF4-FFF2-40B4-BE49-F238E27FC236}">
                <a16:creationId xmlns:a16="http://schemas.microsoft.com/office/drawing/2014/main" id="{7A15575F-8040-4840-AA91-1FFF2F7D0E8B}"/>
              </a:ext>
            </a:extLst>
          </p:cNvPr>
          <p:cNvSpPr>
            <a:spLocks noGrp="1"/>
          </p:cNvSpPr>
          <p:nvPr>
            <p:ph type="dt" sz="half" idx="10"/>
          </p:nvPr>
        </p:nvSpPr>
        <p:spPr/>
        <p:txBody>
          <a:bodyPr/>
          <a:lstStyle/>
          <a:p>
            <a:fld id="{8FE08D68-0C58-463C-9685-98DF8F85452A}" type="datetime1">
              <a:rPr lang="en-GB" smtClean="0"/>
              <a:t>11/08/2022</a:t>
            </a:fld>
            <a:endParaRPr lang="en-GB"/>
          </a:p>
        </p:txBody>
      </p:sp>
      <p:sp>
        <p:nvSpPr>
          <p:cNvPr id="8" name="Alatunnisteen paikkamerkki 7">
            <a:extLst>
              <a:ext uri="{FF2B5EF4-FFF2-40B4-BE49-F238E27FC236}">
                <a16:creationId xmlns:a16="http://schemas.microsoft.com/office/drawing/2014/main" id="{42E17866-849E-4C3E-B4A3-17F9AA4D7373}"/>
              </a:ext>
            </a:extLst>
          </p:cNvPr>
          <p:cNvSpPr>
            <a:spLocks noGrp="1"/>
          </p:cNvSpPr>
          <p:nvPr>
            <p:ph type="ftr" sz="quarter" idx="11"/>
          </p:nvPr>
        </p:nvSpPr>
        <p:spPr/>
        <p:txBody>
          <a:bodyPr/>
          <a:lstStyle/>
          <a:p>
            <a:r>
              <a:rPr lang="en-GB"/>
              <a:t>muisti.org</a:t>
            </a:r>
          </a:p>
        </p:txBody>
      </p:sp>
      <p:sp>
        <p:nvSpPr>
          <p:cNvPr id="9" name="Dian numeron paikkamerkki 8">
            <a:extLst>
              <a:ext uri="{FF2B5EF4-FFF2-40B4-BE49-F238E27FC236}">
                <a16:creationId xmlns:a16="http://schemas.microsoft.com/office/drawing/2014/main" id="{36CB2394-2F68-4074-9010-1DC4F34ACCEA}"/>
              </a:ext>
            </a:extLst>
          </p:cNvPr>
          <p:cNvSpPr>
            <a:spLocks noGrp="1"/>
          </p:cNvSpPr>
          <p:nvPr>
            <p:ph type="sldNum" sz="quarter" idx="12"/>
          </p:nvPr>
        </p:nvSpPr>
        <p:spPr/>
        <p:txBody>
          <a:bodyPr/>
          <a:lstStyle/>
          <a:p>
            <a:fld id="{4ABDB189-D6FE-4638-B5A6-DBA4E83E6F3C}" type="slidenum">
              <a:rPr lang="en-GB" smtClean="0"/>
              <a:t>‹#›</a:t>
            </a:fld>
            <a:endParaRPr lang="en-GB"/>
          </a:p>
        </p:txBody>
      </p:sp>
    </p:spTree>
    <p:extLst>
      <p:ext uri="{BB962C8B-B14F-4D97-AF65-F5344CB8AC3E}">
        <p14:creationId xmlns:p14="http://schemas.microsoft.com/office/powerpoint/2010/main" val="37890331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88A341-B172-432C-8FE0-8FC7470E3407}"/>
              </a:ext>
            </a:extLst>
          </p:cNvPr>
          <p:cNvSpPr>
            <a:spLocks noGrp="1"/>
          </p:cNvSpPr>
          <p:nvPr>
            <p:ph type="title"/>
          </p:nvPr>
        </p:nvSpPr>
        <p:spPr/>
        <p:txBody>
          <a:bodyPr/>
          <a:lstStyle/>
          <a:p>
            <a:r>
              <a:rPr lang="fi-FI"/>
              <a:t>Muokkaa ots. perustyyl. napsautt.</a:t>
            </a:r>
            <a:endParaRPr lang="en-GB"/>
          </a:p>
        </p:txBody>
      </p:sp>
      <p:sp>
        <p:nvSpPr>
          <p:cNvPr id="3" name="Päivämäärän paikkamerkki 2">
            <a:extLst>
              <a:ext uri="{FF2B5EF4-FFF2-40B4-BE49-F238E27FC236}">
                <a16:creationId xmlns:a16="http://schemas.microsoft.com/office/drawing/2014/main" id="{EBB18D7E-EF09-4A43-9F3E-CDE9D428568D}"/>
              </a:ext>
            </a:extLst>
          </p:cNvPr>
          <p:cNvSpPr>
            <a:spLocks noGrp="1"/>
          </p:cNvSpPr>
          <p:nvPr>
            <p:ph type="dt" sz="half" idx="10"/>
          </p:nvPr>
        </p:nvSpPr>
        <p:spPr/>
        <p:txBody>
          <a:bodyPr/>
          <a:lstStyle/>
          <a:p>
            <a:fld id="{BF3375E1-5CA6-45AF-8CC5-AE58217BB5FC}" type="datetime1">
              <a:rPr lang="en-GB" smtClean="0"/>
              <a:t>11/08/2022</a:t>
            </a:fld>
            <a:endParaRPr lang="en-GB"/>
          </a:p>
        </p:txBody>
      </p:sp>
      <p:sp>
        <p:nvSpPr>
          <p:cNvPr id="4" name="Alatunnisteen paikkamerkki 3">
            <a:extLst>
              <a:ext uri="{FF2B5EF4-FFF2-40B4-BE49-F238E27FC236}">
                <a16:creationId xmlns:a16="http://schemas.microsoft.com/office/drawing/2014/main" id="{93A70DFF-D10C-436C-BC3A-315BD529166E}"/>
              </a:ext>
            </a:extLst>
          </p:cNvPr>
          <p:cNvSpPr>
            <a:spLocks noGrp="1"/>
          </p:cNvSpPr>
          <p:nvPr>
            <p:ph type="ftr" sz="quarter" idx="11"/>
          </p:nvPr>
        </p:nvSpPr>
        <p:spPr/>
        <p:txBody>
          <a:bodyPr/>
          <a:lstStyle/>
          <a:p>
            <a:r>
              <a:rPr lang="en-GB"/>
              <a:t>muisti.org</a:t>
            </a:r>
          </a:p>
        </p:txBody>
      </p:sp>
      <p:sp>
        <p:nvSpPr>
          <p:cNvPr id="5" name="Dian numeron paikkamerkki 4">
            <a:extLst>
              <a:ext uri="{FF2B5EF4-FFF2-40B4-BE49-F238E27FC236}">
                <a16:creationId xmlns:a16="http://schemas.microsoft.com/office/drawing/2014/main" id="{8EFC22B7-F282-44DA-A771-1200166673D1}"/>
              </a:ext>
            </a:extLst>
          </p:cNvPr>
          <p:cNvSpPr>
            <a:spLocks noGrp="1"/>
          </p:cNvSpPr>
          <p:nvPr>
            <p:ph type="sldNum" sz="quarter" idx="12"/>
          </p:nvPr>
        </p:nvSpPr>
        <p:spPr/>
        <p:txBody>
          <a:bodyPr/>
          <a:lstStyle/>
          <a:p>
            <a:fld id="{4ABDB189-D6FE-4638-B5A6-DBA4E83E6F3C}" type="slidenum">
              <a:rPr lang="en-GB" smtClean="0"/>
              <a:t>‹#›</a:t>
            </a:fld>
            <a:endParaRPr lang="en-GB"/>
          </a:p>
        </p:txBody>
      </p:sp>
      <p:pic>
        <p:nvPicPr>
          <p:cNvPr id="6" name="Kuva 5">
            <a:extLst>
              <a:ext uri="{FF2B5EF4-FFF2-40B4-BE49-F238E27FC236}">
                <a16:creationId xmlns:a16="http://schemas.microsoft.com/office/drawing/2014/main" id="{A3D96BAE-4B35-47FE-9C20-319159481D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6"/>
            <a:ext cx="821285" cy="993775"/>
          </a:xfrm>
          <a:prstGeom prst="rect">
            <a:avLst/>
          </a:prstGeom>
        </p:spPr>
      </p:pic>
    </p:spTree>
    <p:extLst>
      <p:ext uri="{BB962C8B-B14F-4D97-AF65-F5344CB8AC3E}">
        <p14:creationId xmlns:p14="http://schemas.microsoft.com/office/powerpoint/2010/main" val="524498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40B935-F6C1-4D44-9B47-E2242758ABD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GB"/>
          </a:p>
        </p:txBody>
      </p:sp>
      <p:sp>
        <p:nvSpPr>
          <p:cNvPr id="3" name="Sisällön paikkamerkki 2">
            <a:extLst>
              <a:ext uri="{FF2B5EF4-FFF2-40B4-BE49-F238E27FC236}">
                <a16:creationId xmlns:a16="http://schemas.microsoft.com/office/drawing/2014/main" id="{1BA5BE92-4B67-4DE0-BC7F-590E6D51BF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Tekstin paikkamerkki 3">
            <a:extLst>
              <a:ext uri="{FF2B5EF4-FFF2-40B4-BE49-F238E27FC236}">
                <a16:creationId xmlns:a16="http://schemas.microsoft.com/office/drawing/2014/main" id="{083548F8-59B0-4F66-BC3B-5E761C8BD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8B7063C-8DC3-4AA5-9068-3A58F720EA19}"/>
              </a:ext>
            </a:extLst>
          </p:cNvPr>
          <p:cNvSpPr>
            <a:spLocks noGrp="1"/>
          </p:cNvSpPr>
          <p:nvPr>
            <p:ph type="dt" sz="half" idx="10"/>
          </p:nvPr>
        </p:nvSpPr>
        <p:spPr/>
        <p:txBody>
          <a:bodyPr/>
          <a:lstStyle/>
          <a:p>
            <a:fld id="{61FE854B-3EA5-4CB3-B884-DB6300136B93}" type="datetime1">
              <a:rPr lang="en-GB" smtClean="0"/>
              <a:t>11/08/2022</a:t>
            </a:fld>
            <a:endParaRPr lang="en-GB"/>
          </a:p>
        </p:txBody>
      </p:sp>
      <p:sp>
        <p:nvSpPr>
          <p:cNvPr id="6" name="Alatunnisteen paikkamerkki 5">
            <a:extLst>
              <a:ext uri="{FF2B5EF4-FFF2-40B4-BE49-F238E27FC236}">
                <a16:creationId xmlns:a16="http://schemas.microsoft.com/office/drawing/2014/main" id="{4E13FBB5-1027-47E7-9E06-B0F0A77C1945}"/>
              </a:ext>
            </a:extLst>
          </p:cNvPr>
          <p:cNvSpPr>
            <a:spLocks noGrp="1"/>
          </p:cNvSpPr>
          <p:nvPr>
            <p:ph type="ftr" sz="quarter" idx="11"/>
          </p:nvPr>
        </p:nvSpPr>
        <p:spPr/>
        <p:txBody>
          <a:bodyPr/>
          <a:lstStyle/>
          <a:p>
            <a:r>
              <a:rPr lang="en-GB"/>
              <a:t>muisti.org</a:t>
            </a:r>
          </a:p>
        </p:txBody>
      </p:sp>
      <p:sp>
        <p:nvSpPr>
          <p:cNvPr id="7" name="Dian numeron paikkamerkki 6">
            <a:extLst>
              <a:ext uri="{FF2B5EF4-FFF2-40B4-BE49-F238E27FC236}">
                <a16:creationId xmlns:a16="http://schemas.microsoft.com/office/drawing/2014/main" id="{09A487BA-053A-4E37-9815-89C92E7DDE96}"/>
              </a:ext>
            </a:extLst>
          </p:cNvPr>
          <p:cNvSpPr>
            <a:spLocks noGrp="1"/>
          </p:cNvSpPr>
          <p:nvPr>
            <p:ph type="sldNum" sz="quarter" idx="12"/>
          </p:nvPr>
        </p:nvSpPr>
        <p:spPr/>
        <p:txBody>
          <a:bodyPr/>
          <a:lstStyle/>
          <a:p>
            <a:fld id="{4ABDB189-D6FE-4638-B5A6-DBA4E83E6F3C}" type="slidenum">
              <a:rPr lang="en-GB" smtClean="0"/>
              <a:t>‹#›</a:t>
            </a:fld>
            <a:endParaRPr lang="en-GB"/>
          </a:p>
        </p:txBody>
      </p:sp>
      <p:pic>
        <p:nvPicPr>
          <p:cNvPr id="8" name="Kuva 7">
            <a:extLst>
              <a:ext uri="{FF2B5EF4-FFF2-40B4-BE49-F238E27FC236}">
                <a16:creationId xmlns:a16="http://schemas.microsoft.com/office/drawing/2014/main" id="{25117323-6321-494A-9E3E-E2C77B9904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6"/>
            <a:ext cx="821285" cy="993775"/>
          </a:xfrm>
          <a:prstGeom prst="rect">
            <a:avLst/>
          </a:prstGeom>
        </p:spPr>
      </p:pic>
    </p:spTree>
    <p:extLst>
      <p:ext uri="{BB962C8B-B14F-4D97-AF65-F5344CB8AC3E}">
        <p14:creationId xmlns:p14="http://schemas.microsoft.com/office/powerpoint/2010/main" val="1117881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BC9E96-4D8E-499A-B4AF-3B403309E99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GB"/>
          </a:p>
        </p:txBody>
      </p:sp>
      <p:sp>
        <p:nvSpPr>
          <p:cNvPr id="3" name="Kuvan paikkamerkki 2">
            <a:extLst>
              <a:ext uri="{FF2B5EF4-FFF2-40B4-BE49-F238E27FC236}">
                <a16:creationId xmlns:a16="http://schemas.microsoft.com/office/drawing/2014/main" id="{3A321CC1-B038-407D-9311-47CF8B22D793}"/>
              </a:ext>
            </a:extLst>
          </p:cNvPr>
          <p:cNvSpPr>
            <a:spLocks noGrp="1"/>
          </p:cNvSpPr>
          <p:nvPr>
            <p:ph type="pic" idx="1"/>
          </p:nvPr>
        </p:nvSpPr>
        <p:spPr>
          <a:xfrm>
            <a:off x="5183188" y="987425"/>
            <a:ext cx="6172200" cy="4143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kstin paikkamerkki 3">
            <a:extLst>
              <a:ext uri="{FF2B5EF4-FFF2-40B4-BE49-F238E27FC236}">
                <a16:creationId xmlns:a16="http://schemas.microsoft.com/office/drawing/2014/main" id="{7924F32C-6B42-452C-86F2-11D4E1C298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6050E02-E7BC-4C4D-9128-0649099035A5}"/>
              </a:ext>
            </a:extLst>
          </p:cNvPr>
          <p:cNvSpPr>
            <a:spLocks noGrp="1"/>
          </p:cNvSpPr>
          <p:nvPr>
            <p:ph type="dt" sz="half" idx="10"/>
          </p:nvPr>
        </p:nvSpPr>
        <p:spPr/>
        <p:txBody>
          <a:bodyPr/>
          <a:lstStyle/>
          <a:p>
            <a:fld id="{EBE5DB3D-0073-48F6-80E0-4234C2506AEC}" type="datetime1">
              <a:rPr lang="en-GB" smtClean="0"/>
              <a:t>11/08/2022</a:t>
            </a:fld>
            <a:endParaRPr lang="en-GB"/>
          </a:p>
        </p:txBody>
      </p:sp>
      <p:sp>
        <p:nvSpPr>
          <p:cNvPr id="6" name="Alatunnisteen paikkamerkki 5">
            <a:extLst>
              <a:ext uri="{FF2B5EF4-FFF2-40B4-BE49-F238E27FC236}">
                <a16:creationId xmlns:a16="http://schemas.microsoft.com/office/drawing/2014/main" id="{BC3692ED-1D2B-46C8-B7DC-D64A4F680D8A}"/>
              </a:ext>
            </a:extLst>
          </p:cNvPr>
          <p:cNvSpPr>
            <a:spLocks noGrp="1"/>
          </p:cNvSpPr>
          <p:nvPr>
            <p:ph type="ftr" sz="quarter" idx="11"/>
          </p:nvPr>
        </p:nvSpPr>
        <p:spPr/>
        <p:txBody>
          <a:bodyPr/>
          <a:lstStyle/>
          <a:p>
            <a:r>
              <a:rPr lang="en-GB"/>
              <a:t>muisti.org</a:t>
            </a:r>
          </a:p>
        </p:txBody>
      </p:sp>
      <p:sp>
        <p:nvSpPr>
          <p:cNvPr id="7" name="Dian numeron paikkamerkki 6">
            <a:extLst>
              <a:ext uri="{FF2B5EF4-FFF2-40B4-BE49-F238E27FC236}">
                <a16:creationId xmlns:a16="http://schemas.microsoft.com/office/drawing/2014/main" id="{E08F8A78-206E-4AD8-BD77-AC477705D9A8}"/>
              </a:ext>
            </a:extLst>
          </p:cNvPr>
          <p:cNvSpPr>
            <a:spLocks noGrp="1"/>
          </p:cNvSpPr>
          <p:nvPr>
            <p:ph type="sldNum" sz="quarter" idx="12"/>
          </p:nvPr>
        </p:nvSpPr>
        <p:spPr/>
        <p:txBody>
          <a:bodyPr/>
          <a:lstStyle/>
          <a:p>
            <a:fld id="{4ABDB189-D6FE-4638-B5A6-DBA4E83E6F3C}" type="slidenum">
              <a:rPr lang="en-GB" smtClean="0"/>
              <a:t>‹#›</a:t>
            </a:fld>
            <a:endParaRPr lang="en-GB"/>
          </a:p>
        </p:txBody>
      </p:sp>
      <p:pic>
        <p:nvPicPr>
          <p:cNvPr id="8" name="Kuva 7">
            <a:extLst>
              <a:ext uri="{FF2B5EF4-FFF2-40B4-BE49-F238E27FC236}">
                <a16:creationId xmlns:a16="http://schemas.microsoft.com/office/drawing/2014/main" id="{87B054D2-0A44-47FE-970F-8A22005991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6"/>
            <a:ext cx="821285" cy="993775"/>
          </a:xfrm>
          <a:prstGeom prst="rect">
            <a:avLst/>
          </a:prstGeom>
        </p:spPr>
      </p:pic>
    </p:spTree>
    <p:extLst>
      <p:ext uri="{BB962C8B-B14F-4D97-AF65-F5344CB8AC3E}">
        <p14:creationId xmlns:p14="http://schemas.microsoft.com/office/powerpoint/2010/main" val="41068143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39930B50-6B83-4CAF-B8BE-4292CA7F2CE6}"/>
              </a:ext>
            </a:extLst>
          </p:cNvPr>
          <p:cNvSpPr/>
          <p:nvPr userDrawn="1"/>
        </p:nvSpPr>
        <p:spPr>
          <a:xfrm>
            <a:off x="0" y="0"/>
            <a:ext cx="12193206" cy="6858000"/>
          </a:xfrm>
          <a:prstGeom prst="rect">
            <a:avLst/>
          </a:prstGeom>
          <a:blipFill>
            <a:blip r:embed="rId2"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 name="Otsikko 1">
            <a:extLst>
              <a:ext uri="{FF2B5EF4-FFF2-40B4-BE49-F238E27FC236}">
                <a16:creationId xmlns:a16="http://schemas.microsoft.com/office/drawing/2014/main" id="{1E2C598C-1B7E-4A99-B994-73B6D3E4BA79}"/>
              </a:ext>
            </a:extLst>
          </p:cNvPr>
          <p:cNvSpPr>
            <a:spLocks noGrp="1"/>
          </p:cNvSpPr>
          <p:nvPr>
            <p:ph type="ctrTitle"/>
          </p:nvPr>
        </p:nvSpPr>
        <p:spPr>
          <a:xfrm>
            <a:off x="1130300" y="1465263"/>
            <a:ext cx="9144000" cy="2387600"/>
          </a:xfrm>
        </p:spPr>
        <p:txBody>
          <a:bodyPr anchor="b">
            <a:normAutofit/>
          </a:bodyPr>
          <a:lstStyle>
            <a:lvl1pPr algn="l">
              <a:defRPr sz="4400" b="0">
                <a:solidFill>
                  <a:srgbClr val="F4F0EA"/>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Alaotsikko 2">
            <a:extLst>
              <a:ext uri="{FF2B5EF4-FFF2-40B4-BE49-F238E27FC236}">
                <a16:creationId xmlns:a16="http://schemas.microsoft.com/office/drawing/2014/main" id="{9C977B95-A833-4A94-97DC-4B00DBFDA401}"/>
              </a:ext>
            </a:extLst>
          </p:cNvPr>
          <p:cNvSpPr>
            <a:spLocks noGrp="1"/>
          </p:cNvSpPr>
          <p:nvPr>
            <p:ph type="subTitle" idx="1"/>
          </p:nvPr>
        </p:nvSpPr>
        <p:spPr>
          <a:xfrm>
            <a:off x="1130300" y="4033045"/>
            <a:ext cx="9144000" cy="1655762"/>
          </a:xfrm>
        </p:spPr>
        <p:txBody>
          <a:bodyPr/>
          <a:lstStyle>
            <a:lvl1pPr marL="0" indent="0" algn="l">
              <a:buNone/>
              <a:defRPr sz="2400">
                <a:solidFill>
                  <a:srgbClr val="F4F0E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GB"/>
          </a:p>
        </p:txBody>
      </p:sp>
      <p:sp>
        <p:nvSpPr>
          <p:cNvPr id="4" name="Päivämäärän paikkamerkki 3">
            <a:extLst>
              <a:ext uri="{FF2B5EF4-FFF2-40B4-BE49-F238E27FC236}">
                <a16:creationId xmlns:a16="http://schemas.microsoft.com/office/drawing/2014/main" id="{AAC8CEDF-3600-4D92-8996-A18282A4CF8E}"/>
              </a:ext>
            </a:extLst>
          </p:cNvPr>
          <p:cNvSpPr>
            <a:spLocks noGrp="1"/>
          </p:cNvSpPr>
          <p:nvPr>
            <p:ph type="dt" sz="half" idx="10"/>
          </p:nvPr>
        </p:nvSpPr>
        <p:spPr>
          <a:xfrm>
            <a:off x="1673513" y="6356350"/>
            <a:ext cx="1458191" cy="365125"/>
          </a:xfrm>
        </p:spPr>
        <p:txBody>
          <a:bodyPr/>
          <a:lstStyle>
            <a:lvl1pPr>
              <a:defRPr sz="900" b="0">
                <a:solidFill>
                  <a:schemeClr val="bg1">
                    <a:lumMod val="95000"/>
                  </a:schemeClr>
                </a:solidFill>
              </a:defRPr>
            </a:lvl1pPr>
          </a:lstStyle>
          <a:p>
            <a:fld id="{F02B4D6C-27C6-4589-BE82-14265DF3328A}" type="datetime1">
              <a:rPr lang="en-GB" smtClean="0"/>
              <a:pPr/>
              <a:t>11/08/2022</a:t>
            </a:fld>
            <a:endParaRPr lang="en-GB"/>
          </a:p>
        </p:txBody>
      </p:sp>
      <p:sp>
        <p:nvSpPr>
          <p:cNvPr id="5" name="Alatunnisteen paikkamerkki 4">
            <a:extLst>
              <a:ext uri="{FF2B5EF4-FFF2-40B4-BE49-F238E27FC236}">
                <a16:creationId xmlns:a16="http://schemas.microsoft.com/office/drawing/2014/main" id="{0E3264F6-31D9-4994-92E4-8B82A9DB4B82}"/>
              </a:ext>
            </a:extLst>
          </p:cNvPr>
          <p:cNvSpPr>
            <a:spLocks noGrp="1"/>
          </p:cNvSpPr>
          <p:nvPr>
            <p:ph type="ftr" sz="quarter" idx="11"/>
          </p:nvPr>
        </p:nvSpPr>
        <p:spPr>
          <a:xfrm>
            <a:off x="4339775" y="6356350"/>
            <a:ext cx="4114800" cy="365125"/>
          </a:xfrm>
        </p:spPr>
        <p:txBody>
          <a:bodyPr/>
          <a:lstStyle>
            <a:lvl1pPr>
              <a:defRPr sz="900" b="0">
                <a:solidFill>
                  <a:schemeClr val="bg1">
                    <a:lumMod val="95000"/>
                  </a:schemeClr>
                </a:solidFill>
              </a:defRPr>
            </a:lvl1pPr>
          </a:lstStyle>
          <a:p>
            <a:endParaRPr lang="en-GB"/>
          </a:p>
        </p:txBody>
      </p:sp>
      <p:pic>
        <p:nvPicPr>
          <p:cNvPr id="9" name="Kuva 8">
            <a:extLst>
              <a:ext uri="{FF2B5EF4-FFF2-40B4-BE49-F238E27FC236}">
                <a16:creationId xmlns:a16="http://schemas.microsoft.com/office/drawing/2014/main" id="{13DFF306-24C8-4130-AD54-05BF4FDCA50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33000" y="4269677"/>
            <a:ext cx="1600199" cy="2330936"/>
          </a:xfrm>
          <a:prstGeom prst="rect">
            <a:avLst/>
          </a:prstGeom>
        </p:spPr>
      </p:pic>
      <p:sp>
        <p:nvSpPr>
          <p:cNvPr id="10" name="Alatunnisteen paikkamerkki 4">
            <a:extLst>
              <a:ext uri="{FF2B5EF4-FFF2-40B4-BE49-F238E27FC236}">
                <a16:creationId xmlns:a16="http://schemas.microsoft.com/office/drawing/2014/main" id="{0DE3D888-8869-4AC9-AE6C-C317002901AB}"/>
              </a:ext>
            </a:extLst>
          </p:cNvPr>
          <p:cNvSpPr txBox="1">
            <a:spLocks/>
          </p:cNvSpPr>
          <p:nvPr userDrawn="1"/>
        </p:nvSpPr>
        <p:spPr>
          <a:xfrm>
            <a:off x="472209" y="6356350"/>
            <a:ext cx="1458191" cy="365125"/>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rgbClr val="26201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800" b="0">
                <a:solidFill>
                  <a:srgbClr val="F4F0EA"/>
                </a:solidFill>
                <a:latin typeface="TT Norms Pro" panose="02000503030000020003" pitchFamily="50" charset="0"/>
              </a:rPr>
              <a:t>muisti.org</a:t>
            </a:r>
            <a:endParaRPr lang="en-GB" sz="800" b="0">
              <a:solidFill>
                <a:srgbClr val="F4F0EA"/>
              </a:solidFill>
              <a:latin typeface="TT Norms Pro" panose="02000503030000020003" pitchFamily="50" charset="0"/>
            </a:endParaRPr>
          </a:p>
        </p:txBody>
      </p:sp>
    </p:spTree>
    <p:extLst>
      <p:ext uri="{BB962C8B-B14F-4D97-AF65-F5344CB8AC3E}">
        <p14:creationId xmlns:p14="http://schemas.microsoft.com/office/powerpoint/2010/main" val="40520272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39930B50-6B83-4CAF-B8BE-4292CA7F2CE6}"/>
              </a:ext>
            </a:extLst>
          </p:cNvPr>
          <p:cNvSpPr/>
          <p:nvPr userDrawn="1"/>
        </p:nvSpPr>
        <p:spPr>
          <a:xfrm>
            <a:off x="0" y="0"/>
            <a:ext cx="12193206" cy="2054014"/>
          </a:xfrm>
          <a:prstGeom prst="rect">
            <a:avLst/>
          </a:prstGeom>
          <a:blipFill>
            <a:blip r:embed="rId2"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 name="Otsikko 1">
            <a:extLst>
              <a:ext uri="{FF2B5EF4-FFF2-40B4-BE49-F238E27FC236}">
                <a16:creationId xmlns:a16="http://schemas.microsoft.com/office/drawing/2014/main" id="{1E2C598C-1B7E-4A99-B994-73B6D3E4BA79}"/>
              </a:ext>
            </a:extLst>
          </p:cNvPr>
          <p:cNvSpPr>
            <a:spLocks noGrp="1"/>
          </p:cNvSpPr>
          <p:nvPr>
            <p:ph type="ctrTitle"/>
          </p:nvPr>
        </p:nvSpPr>
        <p:spPr>
          <a:xfrm>
            <a:off x="838200" y="2666999"/>
            <a:ext cx="9144000" cy="1185863"/>
          </a:xfrm>
        </p:spPr>
        <p:txBody>
          <a:bodyPr anchor="t">
            <a:normAutofit/>
          </a:bodyPr>
          <a:lstStyle>
            <a:lvl1pPr algn="l">
              <a:defRPr sz="4400" b="1">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Alaotsikko 2">
            <a:extLst>
              <a:ext uri="{FF2B5EF4-FFF2-40B4-BE49-F238E27FC236}">
                <a16:creationId xmlns:a16="http://schemas.microsoft.com/office/drawing/2014/main" id="{9C977B95-A833-4A94-97DC-4B00DBFDA401}"/>
              </a:ext>
            </a:extLst>
          </p:cNvPr>
          <p:cNvSpPr>
            <a:spLocks noGrp="1"/>
          </p:cNvSpPr>
          <p:nvPr>
            <p:ph type="subTitle" idx="1"/>
          </p:nvPr>
        </p:nvSpPr>
        <p:spPr>
          <a:xfrm>
            <a:off x="838200" y="4272625"/>
            <a:ext cx="7975600" cy="569754"/>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GB"/>
          </a:p>
        </p:txBody>
      </p:sp>
      <p:pic>
        <p:nvPicPr>
          <p:cNvPr id="13" name="Kuva 12">
            <a:extLst>
              <a:ext uri="{FF2B5EF4-FFF2-40B4-BE49-F238E27FC236}">
                <a16:creationId xmlns:a16="http://schemas.microsoft.com/office/drawing/2014/main" id="{80439F6B-FEBF-4968-8BA8-5FA72C21592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67565" y="4269677"/>
            <a:ext cx="1616434" cy="2354584"/>
          </a:xfrm>
          <a:prstGeom prst="rect">
            <a:avLst/>
          </a:prstGeom>
        </p:spPr>
      </p:pic>
      <p:sp>
        <p:nvSpPr>
          <p:cNvPr id="9" name="Päivämäärän paikkamerkki 3">
            <a:extLst>
              <a:ext uri="{FF2B5EF4-FFF2-40B4-BE49-F238E27FC236}">
                <a16:creationId xmlns:a16="http://schemas.microsoft.com/office/drawing/2014/main" id="{56D598EB-27B0-4A09-9E60-F6F3887DFDDA}"/>
              </a:ext>
            </a:extLst>
          </p:cNvPr>
          <p:cNvSpPr>
            <a:spLocks noGrp="1"/>
          </p:cNvSpPr>
          <p:nvPr>
            <p:ph type="dt" sz="half" idx="2"/>
          </p:nvPr>
        </p:nvSpPr>
        <p:spPr>
          <a:xfrm>
            <a:off x="1549400" y="6356350"/>
            <a:ext cx="11303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F7F52F9B-0375-4AC5-8426-930FD114CD9C}" type="datetime1">
              <a:rPr lang="en-GB" smtClean="0"/>
              <a:pPr/>
              <a:t>11/08/2022</a:t>
            </a:fld>
            <a:endParaRPr lang="en-GB"/>
          </a:p>
        </p:txBody>
      </p:sp>
      <p:sp>
        <p:nvSpPr>
          <p:cNvPr id="11" name="Alatunnisteen paikkamerkki 4">
            <a:extLst>
              <a:ext uri="{FF2B5EF4-FFF2-40B4-BE49-F238E27FC236}">
                <a16:creationId xmlns:a16="http://schemas.microsoft.com/office/drawing/2014/main" id="{90C81D8C-7585-416F-A509-1FD0A26AF2EC}"/>
              </a:ext>
            </a:extLst>
          </p:cNvPr>
          <p:cNvSpPr>
            <a:spLocks noGrp="1"/>
          </p:cNvSpPr>
          <p:nvPr>
            <p:ph type="ftr" sz="quarter" idx="3"/>
          </p:nvPr>
        </p:nvSpPr>
        <p:spPr>
          <a:xfrm>
            <a:off x="3606800" y="6356350"/>
            <a:ext cx="4114800" cy="365125"/>
          </a:xfrm>
          <a:prstGeom prst="rect">
            <a:avLst/>
          </a:prstGeom>
        </p:spPr>
        <p:txBody>
          <a:bodyPr vert="horz" lIns="91440" tIns="45720" rIns="91440" bIns="45720" rtlCol="0" anchor="ctr"/>
          <a:lstStyle>
            <a:lvl1pPr algn="l">
              <a:defRPr sz="900" b="0">
                <a:solidFill>
                  <a:srgbClr val="26201E"/>
                </a:solidFill>
                <a:latin typeface="Arial" panose="020B0604020202020204" pitchFamily="34" charset="0"/>
                <a:cs typeface="Arial" panose="020B0604020202020204" pitchFamily="34" charset="0"/>
              </a:defRPr>
            </a:lvl1pPr>
          </a:lstStyle>
          <a:p>
            <a:r>
              <a:rPr lang="en-GB"/>
              <a:t>muisti.org</a:t>
            </a:r>
          </a:p>
        </p:txBody>
      </p:sp>
      <p:sp>
        <p:nvSpPr>
          <p:cNvPr id="12" name="Dian numeron paikkamerkki 5">
            <a:extLst>
              <a:ext uri="{FF2B5EF4-FFF2-40B4-BE49-F238E27FC236}">
                <a16:creationId xmlns:a16="http://schemas.microsoft.com/office/drawing/2014/main" id="{410F6A2E-2FA0-40AB-9D9E-FF553995E04B}"/>
              </a:ext>
            </a:extLst>
          </p:cNvPr>
          <p:cNvSpPr>
            <a:spLocks noGrp="1"/>
          </p:cNvSpPr>
          <p:nvPr>
            <p:ph type="sldNum" sz="quarter" idx="4"/>
          </p:nvPr>
        </p:nvSpPr>
        <p:spPr>
          <a:xfrm>
            <a:off x="546100" y="6356350"/>
            <a:ext cx="8890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4ABDB189-D6FE-4638-B5A6-DBA4E83E6F3C}" type="slidenum">
              <a:rPr lang="en-GB" smtClean="0"/>
              <a:pPr/>
              <a:t>‹#›</a:t>
            </a:fld>
            <a:endParaRPr lang="en-GB"/>
          </a:p>
        </p:txBody>
      </p:sp>
    </p:spTree>
    <p:extLst>
      <p:ext uri="{BB962C8B-B14F-4D97-AF65-F5344CB8AC3E}">
        <p14:creationId xmlns:p14="http://schemas.microsoft.com/office/powerpoint/2010/main" val="13051125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4467B0-4495-495F-9691-0491E6935DBC}"/>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Sisällön paikkamerkki 2">
            <a:extLst>
              <a:ext uri="{FF2B5EF4-FFF2-40B4-BE49-F238E27FC236}">
                <a16:creationId xmlns:a16="http://schemas.microsoft.com/office/drawing/2014/main" id="{806F5F46-1986-4EC2-9632-87CF6B875F6F}"/>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pic>
        <p:nvPicPr>
          <p:cNvPr id="11" name="Kuva 10">
            <a:extLst>
              <a:ext uri="{FF2B5EF4-FFF2-40B4-BE49-F238E27FC236}">
                <a16:creationId xmlns:a16="http://schemas.microsoft.com/office/drawing/2014/main" id="{F064A8D5-D5CC-49F0-8981-7061945A479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75646" y="5595936"/>
            <a:ext cx="821285" cy="993775"/>
          </a:xfrm>
          <a:prstGeom prst="rect">
            <a:avLst/>
          </a:prstGeom>
        </p:spPr>
      </p:pic>
      <p:sp>
        <p:nvSpPr>
          <p:cNvPr id="8" name="Päivämäärän paikkamerkki 3">
            <a:extLst>
              <a:ext uri="{FF2B5EF4-FFF2-40B4-BE49-F238E27FC236}">
                <a16:creationId xmlns:a16="http://schemas.microsoft.com/office/drawing/2014/main" id="{04F74F30-C79F-4A0C-A27F-867A62FD940C}"/>
              </a:ext>
            </a:extLst>
          </p:cNvPr>
          <p:cNvSpPr>
            <a:spLocks noGrp="1"/>
          </p:cNvSpPr>
          <p:nvPr>
            <p:ph type="dt" sz="half" idx="2"/>
          </p:nvPr>
        </p:nvSpPr>
        <p:spPr>
          <a:xfrm>
            <a:off x="1549400" y="6356350"/>
            <a:ext cx="11303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F7F52F9B-0375-4AC5-8426-930FD114CD9C}" type="datetime1">
              <a:rPr lang="en-GB" smtClean="0"/>
              <a:pPr/>
              <a:t>11/08/2022</a:t>
            </a:fld>
            <a:endParaRPr lang="en-GB"/>
          </a:p>
        </p:txBody>
      </p:sp>
      <p:sp>
        <p:nvSpPr>
          <p:cNvPr id="9" name="Alatunnisteen paikkamerkki 4">
            <a:extLst>
              <a:ext uri="{FF2B5EF4-FFF2-40B4-BE49-F238E27FC236}">
                <a16:creationId xmlns:a16="http://schemas.microsoft.com/office/drawing/2014/main" id="{7B5D8C4A-00DD-4414-8CCA-D68F0A8AAEF7}"/>
              </a:ext>
            </a:extLst>
          </p:cNvPr>
          <p:cNvSpPr>
            <a:spLocks noGrp="1"/>
          </p:cNvSpPr>
          <p:nvPr>
            <p:ph type="ftr" sz="quarter" idx="3"/>
          </p:nvPr>
        </p:nvSpPr>
        <p:spPr>
          <a:xfrm>
            <a:off x="3606800" y="6356350"/>
            <a:ext cx="4114800" cy="365125"/>
          </a:xfrm>
          <a:prstGeom prst="rect">
            <a:avLst/>
          </a:prstGeom>
        </p:spPr>
        <p:txBody>
          <a:bodyPr vert="horz" lIns="91440" tIns="45720" rIns="91440" bIns="45720" rtlCol="0" anchor="ctr"/>
          <a:lstStyle>
            <a:lvl1pPr algn="l">
              <a:defRPr sz="900" b="0">
                <a:solidFill>
                  <a:srgbClr val="26201E"/>
                </a:solidFill>
                <a:latin typeface="Arial" panose="020B0604020202020204" pitchFamily="34" charset="0"/>
                <a:cs typeface="Arial" panose="020B0604020202020204" pitchFamily="34" charset="0"/>
              </a:defRPr>
            </a:lvl1pPr>
          </a:lstStyle>
          <a:p>
            <a:r>
              <a:rPr lang="en-GB"/>
              <a:t>muisti.org</a:t>
            </a:r>
          </a:p>
        </p:txBody>
      </p:sp>
      <p:sp>
        <p:nvSpPr>
          <p:cNvPr id="10" name="Dian numeron paikkamerkki 5">
            <a:extLst>
              <a:ext uri="{FF2B5EF4-FFF2-40B4-BE49-F238E27FC236}">
                <a16:creationId xmlns:a16="http://schemas.microsoft.com/office/drawing/2014/main" id="{56D4FB8F-19EC-4965-A8DD-4C64BCCA245D}"/>
              </a:ext>
            </a:extLst>
          </p:cNvPr>
          <p:cNvSpPr>
            <a:spLocks noGrp="1"/>
          </p:cNvSpPr>
          <p:nvPr>
            <p:ph type="sldNum" sz="quarter" idx="4"/>
          </p:nvPr>
        </p:nvSpPr>
        <p:spPr>
          <a:xfrm>
            <a:off x="546100" y="6356350"/>
            <a:ext cx="8890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4ABDB189-D6FE-4638-B5A6-DBA4E83E6F3C}" type="slidenum">
              <a:rPr lang="en-GB" smtClean="0"/>
              <a:pPr/>
              <a:t>‹#›</a:t>
            </a:fld>
            <a:endParaRPr lang="en-GB"/>
          </a:p>
        </p:txBody>
      </p:sp>
    </p:spTree>
    <p:extLst>
      <p:ext uri="{BB962C8B-B14F-4D97-AF65-F5344CB8AC3E}">
        <p14:creationId xmlns:p14="http://schemas.microsoft.com/office/powerpoint/2010/main" val="16348867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4467B0-4495-495F-9691-0491E6935DBC}"/>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GB"/>
          </a:p>
        </p:txBody>
      </p:sp>
      <p:pic>
        <p:nvPicPr>
          <p:cNvPr id="11" name="Kuva 10">
            <a:extLst>
              <a:ext uri="{FF2B5EF4-FFF2-40B4-BE49-F238E27FC236}">
                <a16:creationId xmlns:a16="http://schemas.microsoft.com/office/drawing/2014/main" id="{F064A8D5-D5CC-49F0-8981-7061945A479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75646" y="5595936"/>
            <a:ext cx="821285" cy="993775"/>
          </a:xfrm>
          <a:prstGeom prst="rect">
            <a:avLst/>
          </a:prstGeom>
        </p:spPr>
      </p:pic>
      <p:sp>
        <p:nvSpPr>
          <p:cNvPr id="8" name="Sisällön paikkamerkki 3">
            <a:extLst>
              <a:ext uri="{FF2B5EF4-FFF2-40B4-BE49-F238E27FC236}">
                <a16:creationId xmlns:a16="http://schemas.microsoft.com/office/drawing/2014/main" id="{6792F333-D2EF-46B1-922F-27FB97685DDB}"/>
              </a:ext>
            </a:extLst>
          </p:cNvPr>
          <p:cNvSpPr>
            <a:spLocks noGrp="1"/>
          </p:cNvSpPr>
          <p:nvPr>
            <p:ph sz="half" idx="10"/>
          </p:nvPr>
        </p:nvSpPr>
        <p:spPr>
          <a:xfrm>
            <a:off x="839788" y="1867388"/>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9" name="Sisällön paikkamerkki 5">
            <a:extLst>
              <a:ext uri="{FF2B5EF4-FFF2-40B4-BE49-F238E27FC236}">
                <a16:creationId xmlns:a16="http://schemas.microsoft.com/office/drawing/2014/main" id="{D9516678-9F22-4ED7-89EE-92F405B7FAB3}"/>
              </a:ext>
            </a:extLst>
          </p:cNvPr>
          <p:cNvSpPr>
            <a:spLocks noGrp="1"/>
          </p:cNvSpPr>
          <p:nvPr>
            <p:ph sz="quarter" idx="11"/>
          </p:nvPr>
        </p:nvSpPr>
        <p:spPr>
          <a:xfrm>
            <a:off x="6172200" y="1867388"/>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0" name="Päivämäärän paikkamerkki 3">
            <a:extLst>
              <a:ext uri="{FF2B5EF4-FFF2-40B4-BE49-F238E27FC236}">
                <a16:creationId xmlns:a16="http://schemas.microsoft.com/office/drawing/2014/main" id="{94E06F70-12B0-4EBB-A5B9-19D01D0E1B1B}"/>
              </a:ext>
            </a:extLst>
          </p:cNvPr>
          <p:cNvSpPr>
            <a:spLocks noGrp="1"/>
          </p:cNvSpPr>
          <p:nvPr>
            <p:ph type="dt" sz="half" idx="2"/>
          </p:nvPr>
        </p:nvSpPr>
        <p:spPr>
          <a:xfrm>
            <a:off x="1549400" y="6356350"/>
            <a:ext cx="11303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F7F52F9B-0375-4AC5-8426-930FD114CD9C}" type="datetime1">
              <a:rPr lang="en-GB" smtClean="0"/>
              <a:pPr/>
              <a:t>11/08/2022</a:t>
            </a:fld>
            <a:endParaRPr lang="en-GB"/>
          </a:p>
        </p:txBody>
      </p:sp>
      <p:sp>
        <p:nvSpPr>
          <p:cNvPr id="15" name="Alatunnisteen paikkamerkki 4">
            <a:extLst>
              <a:ext uri="{FF2B5EF4-FFF2-40B4-BE49-F238E27FC236}">
                <a16:creationId xmlns:a16="http://schemas.microsoft.com/office/drawing/2014/main" id="{271F3F70-C947-4E1E-AD04-F588F2C566D7}"/>
              </a:ext>
            </a:extLst>
          </p:cNvPr>
          <p:cNvSpPr>
            <a:spLocks noGrp="1"/>
          </p:cNvSpPr>
          <p:nvPr>
            <p:ph type="ftr" sz="quarter" idx="3"/>
          </p:nvPr>
        </p:nvSpPr>
        <p:spPr>
          <a:xfrm>
            <a:off x="3606800" y="6356350"/>
            <a:ext cx="4114800" cy="365125"/>
          </a:xfrm>
          <a:prstGeom prst="rect">
            <a:avLst/>
          </a:prstGeom>
        </p:spPr>
        <p:txBody>
          <a:bodyPr vert="horz" lIns="91440" tIns="45720" rIns="91440" bIns="45720" rtlCol="0" anchor="ctr"/>
          <a:lstStyle>
            <a:lvl1pPr algn="l">
              <a:defRPr sz="900" b="0">
                <a:solidFill>
                  <a:srgbClr val="26201E"/>
                </a:solidFill>
                <a:latin typeface="Arial" panose="020B0604020202020204" pitchFamily="34" charset="0"/>
                <a:cs typeface="Arial" panose="020B0604020202020204" pitchFamily="34" charset="0"/>
              </a:defRPr>
            </a:lvl1pPr>
          </a:lstStyle>
          <a:p>
            <a:r>
              <a:rPr lang="en-GB"/>
              <a:t>muisti.org</a:t>
            </a:r>
          </a:p>
        </p:txBody>
      </p:sp>
      <p:sp>
        <p:nvSpPr>
          <p:cNvPr id="16" name="Dian numeron paikkamerkki 5">
            <a:extLst>
              <a:ext uri="{FF2B5EF4-FFF2-40B4-BE49-F238E27FC236}">
                <a16:creationId xmlns:a16="http://schemas.microsoft.com/office/drawing/2014/main" id="{3BB2326B-1823-496F-A6C7-CC6B6C391381}"/>
              </a:ext>
            </a:extLst>
          </p:cNvPr>
          <p:cNvSpPr>
            <a:spLocks noGrp="1"/>
          </p:cNvSpPr>
          <p:nvPr>
            <p:ph type="sldNum" sz="quarter" idx="4"/>
          </p:nvPr>
        </p:nvSpPr>
        <p:spPr>
          <a:xfrm>
            <a:off x="546100" y="6356350"/>
            <a:ext cx="8890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4ABDB189-D6FE-4638-B5A6-DBA4E83E6F3C}" type="slidenum">
              <a:rPr lang="en-GB" smtClean="0"/>
              <a:pPr/>
              <a:t>‹#›</a:t>
            </a:fld>
            <a:endParaRPr lang="en-GB"/>
          </a:p>
        </p:txBody>
      </p:sp>
    </p:spTree>
    <p:extLst>
      <p:ext uri="{BB962C8B-B14F-4D97-AF65-F5344CB8AC3E}">
        <p14:creationId xmlns:p14="http://schemas.microsoft.com/office/powerpoint/2010/main" val="36217989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BF0F3B4D-BA58-4CF3-A88C-688E0E43935F}"/>
              </a:ext>
            </a:extLst>
          </p:cNvPr>
          <p:cNvSpPr>
            <a:spLocks noGrp="1"/>
          </p:cNvSpPr>
          <p:nvPr>
            <p:ph type="title" hasCustomPrompt="1"/>
          </p:nvPr>
        </p:nvSpPr>
        <p:spPr>
          <a:xfrm>
            <a:off x="831850" y="1100138"/>
            <a:ext cx="9734550" cy="2852737"/>
          </a:xfrm>
        </p:spPr>
        <p:txBody>
          <a:bodyPr anchor="t">
            <a:normAutofit/>
          </a:bodyPr>
          <a:lstStyle>
            <a:lvl1pPr>
              <a:defRPr lang="en-GB" sz="4400" b="0" dirty="0"/>
            </a:lvl1pPr>
          </a:lstStyle>
          <a:p>
            <a:r>
              <a:rPr lang="en-GB" spc="170">
                <a:solidFill>
                  <a:srgbClr val="F4EFEA"/>
                </a:solidFill>
              </a:rPr>
              <a:t>“</a:t>
            </a:r>
            <a:r>
              <a:rPr lang="en-GB" spc="170" err="1">
                <a:solidFill>
                  <a:srgbClr val="F4EFEA"/>
                </a:solidFill>
              </a:rPr>
              <a:t>Nosto</a:t>
            </a:r>
            <a:r>
              <a:rPr lang="en-GB" spc="170">
                <a:solidFill>
                  <a:srgbClr val="F4EFEA"/>
                </a:solidFill>
              </a:rPr>
              <a:t> </a:t>
            </a:r>
            <a:r>
              <a:rPr lang="en-GB" spc="90">
                <a:solidFill>
                  <a:srgbClr val="F4EFEA"/>
                </a:solidFill>
              </a:rPr>
              <a:t>tai </a:t>
            </a:r>
            <a:r>
              <a:rPr lang="en-GB" spc="35" err="1">
                <a:solidFill>
                  <a:srgbClr val="F4EFEA"/>
                </a:solidFill>
              </a:rPr>
              <a:t>lainaus</a:t>
            </a:r>
            <a:r>
              <a:rPr lang="en-GB" spc="35">
                <a:solidFill>
                  <a:srgbClr val="F4EFEA"/>
                </a:solidFill>
              </a:rPr>
              <a:t> </a:t>
            </a:r>
            <a:r>
              <a:rPr lang="en-GB" spc="125">
                <a:solidFill>
                  <a:srgbClr val="F4EFEA"/>
                </a:solidFill>
              </a:rPr>
              <a:t>Lorem </a:t>
            </a:r>
            <a:r>
              <a:rPr lang="en-GB" spc="90">
                <a:solidFill>
                  <a:srgbClr val="F4EFEA"/>
                </a:solidFill>
              </a:rPr>
              <a:t>ipsum  </a:t>
            </a:r>
            <a:r>
              <a:rPr lang="en-GB" spc="85" err="1">
                <a:solidFill>
                  <a:srgbClr val="F4EFEA"/>
                </a:solidFill>
              </a:rPr>
              <a:t>atquam</a:t>
            </a:r>
            <a:r>
              <a:rPr lang="en-GB" spc="85">
                <a:solidFill>
                  <a:srgbClr val="F4EFEA"/>
                </a:solidFill>
              </a:rPr>
              <a:t> </a:t>
            </a:r>
            <a:r>
              <a:rPr lang="en-GB" spc="80" err="1">
                <a:solidFill>
                  <a:srgbClr val="F4EFEA"/>
                </a:solidFill>
              </a:rPr>
              <a:t>quisvitatiosam</a:t>
            </a:r>
            <a:r>
              <a:rPr lang="en-GB" spc="80">
                <a:solidFill>
                  <a:srgbClr val="F4EFEA"/>
                </a:solidFill>
              </a:rPr>
              <a:t> </a:t>
            </a:r>
            <a:r>
              <a:rPr lang="en-GB" spc="110" err="1">
                <a:solidFill>
                  <a:srgbClr val="F4EFEA"/>
                </a:solidFill>
              </a:rPr>
              <a:t>numquatio</a:t>
            </a:r>
            <a:r>
              <a:rPr lang="en-GB" spc="110">
                <a:solidFill>
                  <a:srgbClr val="F4EFEA"/>
                </a:solidFill>
              </a:rPr>
              <a:t>  </a:t>
            </a:r>
            <a:r>
              <a:rPr lang="en-GB" spc="65" err="1">
                <a:solidFill>
                  <a:srgbClr val="F4EFEA"/>
                </a:solidFill>
              </a:rPr>
              <a:t>quiaerror</a:t>
            </a:r>
            <a:r>
              <a:rPr lang="en-GB" spc="-550">
                <a:solidFill>
                  <a:srgbClr val="F4EFEA"/>
                </a:solidFill>
              </a:rPr>
              <a:t> </a:t>
            </a:r>
            <a:r>
              <a:rPr lang="en-GB" spc="50" err="1">
                <a:solidFill>
                  <a:srgbClr val="F4EFEA"/>
                </a:solidFill>
              </a:rPr>
              <a:t>saest</a:t>
            </a:r>
            <a:r>
              <a:rPr lang="en-GB" spc="-465">
                <a:solidFill>
                  <a:srgbClr val="F4EFEA"/>
                </a:solidFill>
              </a:rPr>
              <a:t> </a:t>
            </a:r>
            <a:r>
              <a:rPr lang="en-GB" spc="85" err="1">
                <a:solidFill>
                  <a:srgbClr val="F4EFEA"/>
                </a:solidFill>
              </a:rPr>
              <a:t>nonse</a:t>
            </a:r>
            <a:r>
              <a:rPr lang="en-GB" spc="-465">
                <a:solidFill>
                  <a:srgbClr val="F4EFEA"/>
                </a:solidFill>
              </a:rPr>
              <a:t> </a:t>
            </a:r>
            <a:r>
              <a:rPr lang="en-GB" spc="110" err="1">
                <a:solidFill>
                  <a:srgbClr val="F4EFEA"/>
                </a:solidFill>
              </a:rPr>
              <a:t>nemporemqui</a:t>
            </a:r>
            <a:r>
              <a:rPr lang="en-GB" spc="110">
                <a:solidFill>
                  <a:srgbClr val="F4EFEA"/>
                </a:solidFill>
              </a:rPr>
              <a:t>”</a:t>
            </a:r>
            <a:endParaRPr lang="en-GB"/>
          </a:p>
        </p:txBody>
      </p:sp>
      <p:sp>
        <p:nvSpPr>
          <p:cNvPr id="4" name="Päivämäärän paikkamerkki 3">
            <a:extLst>
              <a:ext uri="{FF2B5EF4-FFF2-40B4-BE49-F238E27FC236}">
                <a16:creationId xmlns:a16="http://schemas.microsoft.com/office/drawing/2014/main" id="{1EE12AF4-853A-4F8D-8755-70C134BE5648}"/>
              </a:ext>
            </a:extLst>
          </p:cNvPr>
          <p:cNvSpPr>
            <a:spLocks noGrp="1"/>
          </p:cNvSpPr>
          <p:nvPr>
            <p:ph type="dt" sz="half" idx="10"/>
          </p:nvPr>
        </p:nvSpPr>
        <p:spPr/>
        <p:txBody>
          <a:bodyPr/>
          <a:lstStyle>
            <a:lvl1pPr>
              <a:defRPr b="0">
                <a:solidFill>
                  <a:schemeClr val="bg1"/>
                </a:solidFill>
              </a:defRPr>
            </a:lvl1pPr>
          </a:lstStyle>
          <a:p>
            <a:fld id="{11C26D2F-B9C5-4F76-A2B6-548F2F5DEB37}" type="datetime1">
              <a:rPr lang="en-GB" smtClean="0"/>
              <a:pPr/>
              <a:t>11/08/2022</a:t>
            </a:fld>
            <a:endParaRPr lang="en-GB"/>
          </a:p>
        </p:txBody>
      </p:sp>
      <p:sp>
        <p:nvSpPr>
          <p:cNvPr id="5" name="Alatunnisteen paikkamerkki 4">
            <a:extLst>
              <a:ext uri="{FF2B5EF4-FFF2-40B4-BE49-F238E27FC236}">
                <a16:creationId xmlns:a16="http://schemas.microsoft.com/office/drawing/2014/main" id="{69EDC628-F4AA-42D7-8F5C-A884F830F178}"/>
              </a:ext>
            </a:extLst>
          </p:cNvPr>
          <p:cNvSpPr>
            <a:spLocks noGrp="1"/>
          </p:cNvSpPr>
          <p:nvPr>
            <p:ph type="ftr" sz="quarter" idx="11"/>
          </p:nvPr>
        </p:nvSpPr>
        <p:spPr/>
        <p:txBody>
          <a:bodyPr/>
          <a:lstStyle>
            <a:lvl1pPr>
              <a:defRPr b="0">
                <a:solidFill>
                  <a:schemeClr val="bg1"/>
                </a:solidFill>
              </a:defRPr>
            </a:lvl1pPr>
          </a:lstStyle>
          <a:p>
            <a:r>
              <a:rPr lang="en-GB"/>
              <a:t>muisti.org</a:t>
            </a:r>
          </a:p>
        </p:txBody>
      </p:sp>
      <p:sp>
        <p:nvSpPr>
          <p:cNvPr id="6" name="Dian numeron paikkamerkki 5">
            <a:extLst>
              <a:ext uri="{FF2B5EF4-FFF2-40B4-BE49-F238E27FC236}">
                <a16:creationId xmlns:a16="http://schemas.microsoft.com/office/drawing/2014/main" id="{733BC6BB-6145-44C2-9062-1DA849C97586}"/>
              </a:ext>
            </a:extLst>
          </p:cNvPr>
          <p:cNvSpPr>
            <a:spLocks noGrp="1"/>
          </p:cNvSpPr>
          <p:nvPr>
            <p:ph type="sldNum" sz="quarter" idx="12"/>
          </p:nvPr>
        </p:nvSpPr>
        <p:spPr/>
        <p:txBody>
          <a:bodyPr/>
          <a:lstStyle>
            <a:lvl1pPr>
              <a:defRPr b="0">
                <a:solidFill>
                  <a:schemeClr val="bg1"/>
                </a:solidFill>
              </a:defRPr>
            </a:lvl1pPr>
          </a:lstStyle>
          <a:p>
            <a:fld id="{4ABDB189-D6FE-4638-B5A6-DBA4E83E6F3C}" type="slidenum">
              <a:rPr lang="en-GB" smtClean="0"/>
              <a:pPr/>
              <a:t>‹#›</a:t>
            </a:fld>
            <a:endParaRPr lang="en-GB"/>
          </a:p>
        </p:txBody>
      </p:sp>
      <p:pic>
        <p:nvPicPr>
          <p:cNvPr id="11" name="Kuva 10">
            <a:extLst>
              <a:ext uri="{FF2B5EF4-FFF2-40B4-BE49-F238E27FC236}">
                <a16:creationId xmlns:a16="http://schemas.microsoft.com/office/drawing/2014/main" id="{6AE49DBB-DB6B-4025-893D-0DB5A73D359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75646" y="5595935"/>
            <a:ext cx="821285" cy="993775"/>
          </a:xfrm>
          <a:prstGeom prst="rect">
            <a:avLst/>
          </a:prstGeom>
        </p:spPr>
      </p:pic>
    </p:spTree>
    <p:extLst>
      <p:ext uri="{BB962C8B-B14F-4D97-AF65-F5344CB8AC3E}">
        <p14:creationId xmlns:p14="http://schemas.microsoft.com/office/powerpoint/2010/main" val="32304176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BF0F3B4D-BA58-4CF3-A88C-688E0E43935F}"/>
              </a:ext>
            </a:extLst>
          </p:cNvPr>
          <p:cNvSpPr>
            <a:spLocks noGrp="1"/>
          </p:cNvSpPr>
          <p:nvPr>
            <p:ph type="title" hasCustomPrompt="1"/>
          </p:nvPr>
        </p:nvSpPr>
        <p:spPr>
          <a:xfrm>
            <a:off x="831850" y="1100138"/>
            <a:ext cx="9734550" cy="2852737"/>
          </a:xfrm>
        </p:spPr>
        <p:txBody>
          <a:bodyPr anchor="t">
            <a:normAutofit/>
          </a:bodyPr>
          <a:lstStyle>
            <a:lvl1pPr>
              <a:defRPr lang="en-GB" sz="4400" b="0" dirty="0"/>
            </a:lvl1pPr>
          </a:lstStyle>
          <a:p>
            <a:r>
              <a:rPr lang="en-GB" spc="170">
                <a:solidFill>
                  <a:srgbClr val="F4EFEA"/>
                </a:solidFill>
              </a:rPr>
              <a:t>“</a:t>
            </a:r>
            <a:r>
              <a:rPr lang="en-GB" spc="170" err="1">
                <a:solidFill>
                  <a:srgbClr val="F4EFEA"/>
                </a:solidFill>
              </a:rPr>
              <a:t>Nosto</a:t>
            </a:r>
            <a:r>
              <a:rPr lang="en-GB" spc="170">
                <a:solidFill>
                  <a:srgbClr val="F4EFEA"/>
                </a:solidFill>
              </a:rPr>
              <a:t> </a:t>
            </a:r>
            <a:r>
              <a:rPr lang="en-GB" spc="90">
                <a:solidFill>
                  <a:srgbClr val="F4EFEA"/>
                </a:solidFill>
              </a:rPr>
              <a:t>tai </a:t>
            </a:r>
            <a:r>
              <a:rPr lang="en-GB" spc="35" err="1">
                <a:solidFill>
                  <a:srgbClr val="F4EFEA"/>
                </a:solidFill>
              </a:rPr>
              <a:t>lainaus</a:t>
            </a:r>
            <a:r>
              <a:rPr lang="en-GB" spc="35">
                <a:solidFill>
                  <a:srgbClr val="F4EFEA"/>
                </a:solidFill>
              </a:rPr>
              <a:t> </a:t>
            </a:r>
            <a:r>
              <a:rPr lang="en-GB" spc="125">
                <a:solidFill>
                  <a:srgbClr val="F4EFEA"/>
                </a:solidFill>
              </a:rPr>
              <a:t>Lorem </a:t>
            </a:r>
            <a:r>
              <a:rPr lang="en-GB" spc="90">
                <a:solidFill>
                  <a:srgbClr val="F4EFEA"/>
                </a:solidFill>
              </a:rPr>
              <a:t>ipsum  </a:t>
            </a:r>
            <a:r>
              <a:rPr lang="en-GB" spc="85" err="1">
                <a:solidFill>
                  <a:srgbClr val="F4EFEA"/>
                </a:solidFill>
              </a:rPr>
              <a:t>atquam</a:t>
            </a:r>
            <a:r>
              <a:rPr lang="en-GB" spc="85">
                <a:solidFill>
                  <a:srgbClr val="F4EFEA"/>
                </a:solidFill>
              </a:rPr>
              <a:t> </a:t>
            </a:r>
            <a:r>
              <a:rPr lang="en-GB" spc="80" err="1">
                <a:solidFill>
                  <a:srgbClr val="F4EFEA"/>
                </a:solidFill>
              </a:rPr>
              <a:t>quisvitatiosam</a:t>
            </a:r>
            <a:r>
              <a:rPr lang="en-GB" spc="80">
                <a:solidFill>
                  <a:srgbClr val="F4EFEA"/>
                </a:solidFill>
              </a:rPr>
              <a:t> </a:t>
            </a:r>
            <a:r>
              <a:rPr lang="en-GB" spc="110" err="1">
                <a:solidFill>
                  <a:srgbClr val="F4EFEA"/>
                </a:solidFill>
              </a:rPr>
              <a:t>numquatio</a:t>
            </a:r>
            <a:r>
              <a:rPr lang="en-GB" spc="110">
                <a:solidFill>
                  <a:srgbClr val="F4EFEA"/>
                </a:solidFill>
              </a:rPr>
              <a:t>  </a:t>
            </a:r>
            <a:r>
              <a:rPr lang="en-GB" spc="65" err="1">
                <a:solidFill>
                  <a:srgbClr val="F4EFEA"/>
                </a:solidFill>
              </a:rPr>
              <a:t>quiaerror</a:t>
            </a:r>
            <a:r>
              <a:rPr lang="en-GB" spc="-550">
                <a:solidFill>
                  <a:srgbClr val="F4EFEA"/>
                </a:solidFill>
              </a:rPr>
              <a:t> </a:t>
            </a:r>
            <a:r>
              <a:rPr lang="en-GB" spc="50" err="1">
                <a:solidFill>
                  <a:srgbClr val="F4EFEA"/>
                </a:solidFill>
              </a:rPr>
              <a:t>saest</a:t>
            </a:r>
            <a:r>
              <a:rPr lang="en-GB" spc="-465">
                <a:solidFill>
                  <a:srgbClr val="F4EFEA"/>
                </a:solidFill>
              </a:rPr>
              <a:t> </a:t>
            </a:r>
            <a:r>
              <a:rPr lang="en-GB" spc="85" err="1">
                <a:solidFill>
                  <a:srgbClr val="F4EFEA"/>
                </a:solidFill>
              </a:rPr>
              <a:t>nonse</a:t>
            </a:r>
            <a:r>
              <a:rPr lang="en-GB" spc="-465">
                <a:solidFill>
                  <a:srgbClr val="F4EFEA"/>
                </a:solidFill>
              </a:rPr>
              <a:t> </a:t>
            </a:r>
            <a:r>
              <a:rPr lang="en-GB" spc="110" err="1">
                <a:solidFill>
                  <a:srgbClr val="F4EFEA"/>
                </a:solidFill>
              </a:rPr>
              <a:t>nemporemqui</a:t>
            </a:r>
            <a:r>
              <a:rPr lang="en-GB" spc="110">
                <a:solidFill>
                  <a:srgbClr val="F4EFEA"/>
                </a:solidFill>
              </a:rPr>
              <a:t>”</a:t>
            </a:r>
            <a:endParaRPr lang="en-GB"/>
          </a:p>
        </p:txBody>
      </p:sp>
      <p:sp>
        <p:nvSpPr>
          <p:cNvPr id="4" name="Päivämäärän paikkamerkki 3">
            <a:extLst>
              <a:ext uri="{FF2B5EF4-FFF2-40B4-BE49-F238E27FC236}">
                <a16:creationId xmlns:a16="http://schemas.microsoft.com/office/drawing/2014/main" id="{1EE12AF4-853A-4F8D-8755-70C134BE5648}"/>
              </a:ext>
            </a:extLst>
          </p:cNvPr>
          <p:cNvSpPr>
            <a:spLocks noGrp="1"/>
          </p:cNvSpPr>
          <p:nvPr>
            <p:ph type="dt" sz="half" idx="10"/>
          </p:nvPr>
        </p:nvSpPr>
        <p:spPr/>
        <p:txBody>
          <a:bodyPr/>
          <a:lstStyle>
            <a:lvl1pPr>
              <a:defRPr b="0">
                <a:solidFill>
                  <a:schemeClr val="bg1"/>
                </a:solidFill>
              </a:defRPr>
            </a:lvl1pPr>
          </a:lstStyle>
          <a:p>
            <a:fld id="{11C26D2F-B9C5-4F76-A2B6-548F2F5DEB37}" type="datetime1">
              <a:rPr lang="en-GB" smtClean="0"/>
              <a:pPr/>
              <a:t>11/08/2022</a:t>
            </a:fld>
            <a:endParaRPr lang="en-GB"/>
          </a:p>
        </p:txBody>
      </p:sp>
      <p:sp>
        <p:nvSpPr>
          <p:cNvPr id="5" name="Alatunnisteen paikkamerkki 4">
            <a:extLst>
              <a:ext uri="{FF2B5EF4-FFF2-40B4-BE49-F238E27FC236}">
                <a16:creationId xmlns:a16="http://schemas.microsoft.com/office/drawing/2014/main" id="{69EDC628-F4AA-42D7-8F5C-A884F830F178}"/>
              </a:ext>
            </a:extLst>
          </p:cNvPr>
          <p:cNvSpPr>
            <a:spLocks noGrp="1"/>
          </p:cNvSpPr>
          <p:nvPr>
            <p:ph type="ftr" sz="quarter" idx="11"/>
          </p:nvPr>
        </p:nvSpPr>
        <p:spPr/>
        <p:txBody>
          <a:bodyPr/>
          <a:lstStyle>
            <a:lvl1pPr>
              <a:defRPr b="0">
                <a:solidFill>
                  <a:schemeClr val="bg1"/>
                </a:solidFill>
              </a:defRPr>
            </a:lvl1pPr>
          </a:lstStyle>
          <a:p>
            <a:r>
              <a:rPr lang="en-GB"/>
              <a:t>muisti.org</a:t>
            </a:r>
          </a:p>
        </p:txBody>
      </p:sp>
      <p:sp>
        <p:nvSpPr>
          <p:cNvPr id="6" name="Dian numeron paikkamerkki 5">
            <a:extLst>
              <a:ext uri="{FF2B5EF4-FFF2-40B4-BE49-F238E27FC236}">
                <a16:creationId xmlns:a16="http://schemas.microsoft.com/office/drawing/2014/main" id="{733BC6BB-6145-44C2-9062-1DA849C97586}"/>
              </a:ext>
            </a:extLst>
          </p:cNvPr>
          <p:cNvSpPr>
            <a:spLocks noGrp="1"/>
          </p:cNvSpPr>
          <p:nvPr>
            <p:ph type="sldNum" sz="quarter" idx="12"/>
          </p:nvPr>
        </p:nvSpPr>
        <p:spPr/>
        <p:txBody>
          <a:bodyPr/>
          <a:lstStyle>
            <a:lvl1pPr>
              <a:defRPr b="0">
                <a:solidFill>
                  <a:schemeClr val="bg1"/>
                </a:solidFill>
              </a:defRPr>
            </a:lvl1pPr>
          </a:lstStyle>
          <a:p>
            <a:fld id="{4ABDB189-D6FE-4638-B5A6-DBA4E83E6F3C}" type="slidenum">
              <a:rPr lang="en-GB" smtClean="0"/>
              <a:pPr/>
              <a:t>‹#›</a:t>
            </a:fld>
            <a:endParaRPr lang="en-GB"/>
          </a:p>
        </p:txBody>
      </p:sp>
      <p:pic>
        <p:nvPicPr>
          <p:cNvPr id="11" name="Kuva 10">
            <a:extLst>
              <a:ext uri="{FF2B5EF4-FFF2-40B4-BE49-F238E27FC236}">
                <a16:creationId xmlns:a16="http://schemas.microsoft.com/office/drawing/2014/main" id="{6AE49DBB-DB6B-4025-893D-0DB5A73D359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75646" y="5595935"/>
            <a:ext cx="821285" cy="993775"/>
          </a:xfrm>
          <a:prstGeom prst="rect">
            <a:avLst/>
          </a:prstGeom>
        </p:spPr>
      </p:pic>
    </p:spTree>
    <p:extLst>
      <p:ext uri="{BB962C8B-B14F-4D97-AF65-F5344CB8AC3E}">
        <p14:creationId xmlns:p14="http://schemas.microsoft.com/office/powerpoint/2010/main" val="39337524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4467B0-4495-495F-9691-0491E6935DBC}"/>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Sisällön paikkamerkki 2">
            <a:extLst>
              <a:ext uri="{FF2B5EF4-FFF2-40B4-BE49-F238E27FC236}">
                <a16:creationId xmlns:a16="http://schemas.microsoft.com/office/drawing/2014/main" id="{806F5F46-1986-4EC2-9632-87CF6B875F6F}"/>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pic>
        <p:nvPicPr>
          <p:cNvPr id="11" name="Kuva 10">
            <a:extLst>
              <a:ext uri="{FF2B5EF4-FFF2-40B4-BE49-F238E27FC236}">
                <a16:creationId xmlns:a16="http://schemas.microsoft.com/office/drawing/2014/main" id="{F064A8D5-D5CC-49F0-8981-7061945A47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6"/>
            <a:ext cx="821285" cy="993775"/>
          </a:xfrm>
          <a:prstGeom prst="rect">
            <a:avLst/>
          </a:prstGeom>
        </p:spPr>
      </p:pic>
      <p:sp>
        <p:nvSpPr>
          <p:cNvPr id="8" name="Päivämäärän paikkamerkki 3">
            <a:extLst>
              <a:ext uri="{FF2B5EF4-FFF2-40B4-BE49-F238E27FC236}">
                <a16:creationId xmlns:a16="http://schemas.microsoft.com/office/drawing/2014/main" id="{04F74F30-C79F-4A0C-A27F-867A62FD940C}"/>
              </a:ext>
            </a:extLst>
          </p:cNvPr>
          <p:cNvSpPr>
            <a:spLocks noGrp="1"/>
          </p:cNvSpPr>
          <p:nvPr>
            <p:ph type="dt" sz="half" idx="2"/>
          </p:nvPr>
        </p:nvSpPr>
        <p:spPr>
          <a:xfrm>
            <a:off x="1549400" y="6356350"/>
            <a:ext cx="11303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F7F52F9B-0375-4AC5-8426-930FD114CD9C}" type="datetime1">
              <a:rPr lang="en-GB" smtClean="0"/>
              <a:pPr/>
              <a:t>11/08/2022</a:t>
            </a:fld>
            <a:endParaRPr lang="en-GB"/>
          </a:p>
        </p:txBody>
      </p:sp>
      <p:sp>
        <p:nvSpPr>
          <p:cNvPr id="9" name="Alatunnisteen paikkamerkki 4">
            <a:extLst>
              <a:ext uri="{FF2B5EF4-FFF2-40B4-BE49-F238E27FC236}">
                <a16:creationId xmlns:a16="http://schemas.microsoft.com/office/drawing/2014/main" id="{7B5D8C4A-00DD-4414-8CCA-D68F0A8AAEF7}"/>
              </a:ext>
            </a:extLst>
          </p:cNvPr>
          <p:cNvSpPr>
            <a:spLocks noGrp="1"/>
          </p:cNvSpPr>
          <p:nvPr>
            <p:ph type="ftr" sz="quarter" idx="3"/>
          </p:nvPr>
        </p:nvSpPr>
        <p:spPr>
          <a:xfrm>
            <a:off x="3606800" y="6356350"/>
            <a:ext cx="4114800" cy="365125"/>
          </a:xfrm>
          <a:prstGeom prst="rect">
            <a:avLst/>
          </a:prstGeom>
        </p:spPr>
        <p:txBody>
          <a:bodyPr vert="horz" lIns="91440" tIns="45720" rIns="91440" bIns="45720" rtlCol="0" anchor="ctr"/>
          <a:lstStyle>
            <a:lvl1pPr algn="l">
              <a:defRPr sz="900" b="0">
                <a:solidFill>
                  <a:srgbClr val="26201E"/>
                </a:solidFill>
                <a:latin typeface="Arial" panose="020B0604020202020204" pitchFamily="34" charset="0"/>
                <a:cs typeface="Arial" panose="020B0604020202020204" pitchFamily="34" charset="0"/>
              </a:defRPr>
            </a:lvl1pPr>
          </a:lstStyle>
          <a:p>
            <a:r>
              <a:rPr lang="en-GB"/>
              <a:t>muisti.org</a:t>
            </a:r>
          </a:p>
        </p:txBody>
      </p:sp>
      <p:sp>
        <p:nvSpPr>
          <p:cNvPr id="10" name="Dian numeron paikkamerkki 5">
            <a:extLst>
              <a:ext uri="{FF2B5EF4-FFF2-40B4-BE49-F238E27FC236}">
                <a16:creationId xmlns:a16="http://schemas.microsoft.com/office/drawing/2014/main" id="{56D4FB8F-19EC-4965-A8DD-4C64BCCA245D}"/>
              </a:ext>
            </a:extLst>
          </p:cNvPr>
          <p:cNvSpPr>
            <a:spLocks noGrp="1"/>
          </p:cNvSpPr>
          <p:nvPr>
            <p:ph type="sldNum" sz="quarter" idx="4"/>
          </p:nvPr>
        </p:nvSpPr>
        <p:spPr>
          <a:xfrm>
            <a:off x="546100" y="6356350"/>
            <a:ext cx="8890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4ABDB189-D6FE-4638-B5A6-DBA4E83E6F3C}" type="slidenum">
              <a:rPr lang="en-GB" smtClean="0"/>
              <a:pPr/>
              <a:t>‹#›</a:t>
            </a:fld>
            <a:endParaRPr lang="en-GB"/>
          </a:p>
        </p:txBody>
      </p:sp>
    </p:spTree>
    <p:extLst>
      <p:ext uri="{BB962C8B-B14F-4D97-AF65-F5344CB8AC3E}">
        <p14:creationId xmlns:p14="http://schemas.microsoft.com/office/powerpoint/2010/main" val="26218838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BF0F3B4D-BA58-4CF3-A88C-688E0E43935F}"/>
              </a:ext>
            </a:extLst>
          </p:cNvPr>
          <p:cNvSpPr>
            <a:spLocks noGrp="1"/>
          </p:cNvSpPr>
          <p:nvPr>
            <p:ph type="title" hasCustomPrompt="1"/>
          </p:nvPr>
        </p:nvSpPr>
        <p:spPr>
          <a:xfrm>
            <a:off x="831850" y="1100138"/>
            <a:ext cx="9734550" cy="2852737"/>
          </a:xfrm>
        </p:spPr>
        <p:txBody>
          <a:bodyPr anchor="t">
            <a:normAutofit/>
          </a:bodyPr>
          <a:lstStyle>
            <a:lvl1pPr>
              <a:defRPr lang="en-GB" sz="4400" b="0" dirty="0">
                <a:solidFill>
                  <a:schemeClr val="tx2"/>
                </a:solidFill>
              </a:defRPr>
            </a:lvl1pPr>
          </a:lstStyle>
          <a:p>
            <a:r>
              <a:rPr lang="en-GB" spc="170"/>
              <a:t>“</a:t>
            </a:r>
            <a:r>
              <a:rPr lang="en-GB" spc="170" err="1"/>
              <a:t>Nosto</a:t>
            </a:r>
            <a:r>
              <a:rPr lang="en-GB" spc="170"/>
              <a:t> </a:t>
            </a:r>
            <a:r>
              <a:rPr lang="en-GB" spc="90"/>
              <a:t>tai </a:t>
            </a:r>
            <a:r>
              <a:rPr lang="en-GB" spc="35" err="1"/>
              <a:t>lainaus</a:t>
            </a:r>
            <a:r>
              <a:rPr lang="en-GB" spc="35"/>
              <a:t> </a:t>
            </a:r>
            <a:r>
              <a:rPr lang="en-GB" spc="125"/>
              <a:t>Lorem </a:t>
            </a:r>
            <a:r>
              <a:rPr lang="en-GB" spc="90"/>
              <a:t>ipsum  </a:t>
            </a:r>
            <a:r>
              <a:rPr lang="en-GB" spc="85" err="1"/>
              <a:t>atquam</a:t>
            </a:r>
            <a:r>
              <a:rPr lang="en-GB" spc="85"/>
              <a:t> </a:t>
            </a:r>
            <a:r>
              <a:rPr lang="en-GB" spc="80" err="1"/>
              <a:t>quisvitatiosam</a:t>
            </a:r>
            <a:r>
              <a:rPr lang="en-GB" spc="80"/>
              <a:t> </a:t>
            </a:r>
            <a:r>
              <a:rPr lang="en-GB" spc="110" err="1"/>
              <a:t>numquatio</a:t>
            </a:r>
            <a:r>
              <a:rPr lang="en-GB" spc="110"/>
              <a:t>  </a:t>
            </a:r>
            <a:r>
              <a:rPr lang="en-GB" spc="65" err="1"/>
              <a:t>quiaerror</a:t>
            </a:r>
            <a:r>
              <a:rPr lang="en-GB" spc="-550"/>
              <a:t> </a:t>
            </a:r>
            <a:r>
              <a:rPr lang="en-GB" spc="50" err="1"/>
              <a:t>saest</a:t>
            </a:r>
            <a:r>
              <a:rPr lang="en-GB" spc="-465"/>
              <a:t> </a:t>
            </a:r>
            <a:r>
              <a:rPr lang="en-GB" spc="85" err="1"/>
              <a:t>nonse</a:t>
            </a:r>
            <a:r>
              <a:rPr lang="en-GB" spc="-465"/>
              <a:t> </a:t>
            </a:r>
            <a:r>
              <a:rPr lang="en-GB" spc="110" err="1"/>
              <a:t>nemporemqui</a:t>
            </a:r>
            <a:r>
              <a:rPr lang="en-GB" spc="110"/>
              <a:t>”</a:t>
            </a:r>
            <a:endParaRPr lang="en-GB"/>
          </a:p>
        </p:txBody>
      </p:sp>
      <p:sp>
        <p:nvSpPr>
          <p:cNvPr id="4" name="Päivämäärän paikkamerkki 3">
            <a:extLst>
              <a:ext uri="{FF2B5EF4-FFF2-40B4-BE49-F238E27FC236}">
                <a16:creationId xmlns:a16="http://schemas.microsoft.com/office/drawing/2014/main" id="{1EE12AF4-853A-4F8D-8755-70C134BE5648}"/>
              </a:ext>
            </a:extLst>
          </p:cNvPr>
          <p:cNvSpPr>
            <a:spLocks noGrp="1"/>
          </p:cNvSpPr>
          <p:nvPr>
            <p:ph type="dt" sz="half" idx="10"/>
          </p:nvPr>
        </p:nvSpPr>
        <p:spPr/>
        <p:txBody>
          <a:bodyPr/>
          <a:lstStyle>
            <a:lvl1pPr>
              <a:defRPr b="0">
                <a:solidFill>
                  <a:schemeClr val="tx2"/>
                </a:solidFill>
              </a:defRPr>
            </a:lvl1pPr>
          </a:lstStyle>
          <a:p>
            <a:fld id="{11C26D2F-B9C5-4F76-A2B6-548F2F5DEB37}" type="datetime1">
              <a:rPr lang="en-GB" smtClean="0"/>
              <a:pPr/>
              <a:t>11/08/2022</a:t>
            </a:fld>
            <a:endParaRPr lang="en-GB"/>
          </a:p>
        </p:txBody>
      </p:sp>
      <p:sp>
        <p:nvSpPr>
          <p:cNvPr id="5" name="Alatunnisteen paikkamerkki 4">
            <a:extLst>
              <a:ext uri="{FF2B5EF4-FFF2-40B4-BE49-F238E27FC236}">
                <a16:creationId xmlns:a16="http://schemas.microsoft.com/office/drawing/2014/main" id="{69EDC628-F4AA-42D7-8F5C-A884F830F178}"/>
              </a:ext>
            </a:extLst>
          </p:cNvPr>
          <p:cNvSpPr>
            <a:spLocks noGrp="1"/>
          </p:cNvSpPr>
          <p:nvPr>
            <p:ph type="ftr" sz="quarter" idx="11"/>
          </p:nvPr>
        </p:nvSpPr>
        <p:spPr/>
        <p:txBody>
          <a:bodyPr/>
          <a:lstStyle>
            <a:lvl1pPr>
              <a:defRPr b="0">
                <a:solidFill>
                  <a:schemeClr val="tx2"/>
                </a:solidFill>
              </a:defRPr>
            </a:lvl1pPr>
          </a:lstStyle>
          <a:p>
            <a:r>
              <a:rPr lang="en-GB"/>
              <a:t>muisti.org</a:t>
            </a:r>
          </a:p>
        </p:txBody>
      </p:sp>
      <p:sp>
        <p:nvSpPr>
          <p:cNvPr id="6" name="Dian numeron paikkamerkki 5">
            <a:extLst>
              <a:ext uri="{FF2B5EF4-FFF2-40B4-BE49-F238E27FC236}">
                <a16:creationId xmlns:a16="http://schemas.microsoft.com/office/drawing/2014/main" id="{733BC6BB-6145-44C2-9062-1DA849C97586}"/>
              </a:ext>
            </a:extLst>
          </p:cNvPr>
          <p:cNvSpPr>
            <a:spLocks noGrp="1"/>
          </p:cNvSpPr>
          <p:nvPr>
            <p:ph type="sldNum" sz="quarter" idx="12"/>
          </p:nvPr>
        </p:nvSpPr>
        <p:spPr/>
        <p:txBody>
          <a:bodyPr/>
          <a:lstStyle>
            <a:lvl1pPr>
              <a:defRPr b="0">
                <a:solidFill>
                  <a:schemeClr val="tx2"/>
                </a:solidFill>
              </a:defRPr>
            </a:lvl1pPr>
          </a:lstStyle>
          <a:p>
            <a:fld id="{4ABDB189-D6FE-4638-B5A6-DBA4E83E6F3C}" type="slidenum">
              <a:rPr lang="en-GB" smtClean="0"/>
              <a:pPr/>
              <a:t>‹#›</a:t>
            </a:fld>
            <a:endParaRPr lang="en-GB"/>
          </a:p>
        </p:txBody>
      </p:sp>
      <p:pic>
        <p:nvPicPr>
          <p:cNvPr id="10" name="Kuva 9">
            <a:extLst>
              <a:ext uri="{FF2B5EF4-FFF2-40B4-BE49-F238E27FC236}">
                <a16:creationId xmlns:a16="http://schemas.microsoft.com/office/drawing/2014/main" id="{5F5EA1FA-0D97-4E96-A53F-C2A26399A44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75646" y="5595938"/>
            <a:ext cx="821285" cy="993774"/>
          </a:xfrm>
          <a:prstGeom prst="rect">
            <a:avLst/>
          </a:prstGeom>
        </p:spPr>
      </p:pic>
    </p:spTree>
    <p:extLst>
      <p:ext uri="{BB962C8B-B14F-4D97-AF65-F5344CB8AC3E}">
        <p14:creationId xmlns:p14="http://schemas.microsoft.com/office/powerpoint/2010/main" val="9369508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0" y="0"/>
            <a:ext cx="6096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uorakulmio 12">
            <a:extLst>
              <a:ext uri="{FF2B5EF4-FFF2-40B4-BE49-F238E27FC236}">
                <a16:creationId xmlns:a16="http://schemas.microsoft.com/office/drawing/2014/main" id="{271074C7-D7E7-40AA-BEFA-8BCAA92C0BC1}"/>
              </a:ext>
            </a:extLst>
          </p:cNvPr>
          <p:cNvSpPr/>
          <p:nvPr userDrawn="1"/>
        </p:nvSpPr>
        <p:spPr>
          <a:xfrm>
            <a:off x="6096000" y="3429000"/>
            <a:ext cx="6096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495300" y="403225"/>
            <a:ext cx="5181600" cy="26193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28" name="Sisällön paikkamerkki 3">
            <a:extLst>
              <a:ext uri="{FF2B5EF4-FFF2-40B4-BE49-F238E27FC236}">
                <a16:creationId xmlns:a16="http://schemas.microsoft.com/office/drawing/2014/main" id="{78FFEA99-7208-480F-A5C1-725383747191}"/>
              </a:ext>
            </a:extLst>
          </p:cNvPr>
          <p:cNvSpPr>
            <a:spLocks noGrp="1"/>
          </p:cNvSpPr>
          <p:nvPr>
            <p:ph sz="half" idx="2"/>
          </p:nvPr>
        </p:nvSpPr>
        <p:spPr>
          <a:xfrm>
            <a:off x="6585304" y="3873501"/>
            <a:ext cx="5181600" cy="271621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15148765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uorakulmio 12">
            <a:extLst>
              <a:ext uri="{FF2B5EF4-FFF2-40B4-BE49-F238E27FC236}">
                <a16:creationId xmlns:a16="http://schemas.microsoft.com/office/drawing/2014/main" id="{271074C7-D7E7-40AA-BEFA-8BCAA92C0BC1}"/>
              </a:ext>
            </a:extLst>
          </p:cNvPr>
          <p:cNvSpPr/>
          <p:nvPr userDrawn="1"/>
        </p:nvSpPr>
        <p:spPr>
          <a:xfrm>
            <a:off x="609600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75646" y="5595935"/>
            <a:ext cx="821285" cy="993775"/>
          </a:xfrm>
          <a:prstGeom prst="rect">
            <a:avLst/>
          </a:prstGeom>
        </p:spPr>
      </p:pic>
      <p:sp>
        <p:nvSpPr>
          <p:cNvPr id="11" name="Sisällön paikkamerkki 2">
            <a:extLst>
              <a:ext uri="{FF2B5EF4-FFF2-40B4-BE49-F238E27FC236}">
                <a16:creationId xmlns:a16="http://schemas.microsoft.com/office/drawing/2014/main" id="{DC451AC0-331B-4DFA-B724-4C878D08E0EA}"/>
              </a:ext>
            </a:extLst>
          </p:cNvPr>
          <p:cNvSpPr>
            <a:spLocks noGrp="1"/>
          </p:cNvSpPr>
          <p:nvPr>
            <p:ph sz="half" idx="1"/>
          </p:nvPr>
        </p:nvSpPr>
        <p:spPr>
          <a:xfrm>
            <a:off x="495300" y="403225"/>
            <a:ext cx="5181600" cy="26193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2" name="Sisällön paikkamerkki 3">
            <a:extLst>
              <a:ext uri="{FF2B5EF4-FFF2-40B4-BE49-F238E27FC236}">
                <a16:creationId xmlns:a16="http://schemas.microsoft.com/office/drawing/2014/main" id="{0F899867-B142-4B8F-90BD-7F879F0F52C9}"/>
              </a:ext>
            </a:extLst>
          </p:cNvPr>
          <p:cNvSpPr>
            <a:spLocks noGrp="1"/>
          </p:cNvSpPr>
          <p:nvPr>
            <p:ph sz="half" idx="2"/>
          </p:nvPr>
        </p:nvSpPr>
        <p:spPr>
          <a:xfrm>
            <a:off x="6585304" y="3873501"/>
            <a:ext cx="5181600" cy="271621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29739911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0" y="0"/>
            <a:ext cx="6096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uorakulmio 12">
            <a:extLst>
              <a:ext uri="{FF2B5EF4-FFF2-40B4-BE49-F238E27FC236}">
                <a16:creationId xmlns:a16="http://schemas.microsoft.com/office/drawing/2014/main" id="{271074C7-D7E7-40AA-BEFA-8BCAA92C0BC1}"/>
              </a:ext>
            </a:extLst>
          </p:cNvPr>
          <p:cNvSpPr/>
          <p:nvPr userDrawn="1"/>
        </p:nvSpPr>
        <p:spPr>
          <a:xfrm>
            <a:off x="6096000" y="342900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75646" y="5595935"/>
            <a:ext cx="821285" cy="993775"/>
          </a:xfrm>
          <a:prstGeom prst="rect">
            <a:avLst/>
          </a:prstGeom>
        </p:spPr>
      </p:pic>
      <p:sp>
        <p:nvSpPr>
          <p:cNvPr id="11" name="Sisällön paikkamerkki 2">
            <a:extLst>
              <a:ext uri="{FF2B5EF4-FFF2-40B4-BE49-F238E27FC236}">
                <a16:creationId xmlns:a16="http://schemas.microsoft.com/office/drawing/2014/main" id="{DC451AC0-331B-4DFA-B724-4C878D08E0EA}"/>
              </a:ext>
            </a:extLst>
          </p:cNvPr>
          <p:cNvSpPr>
            <a:spLocks noGrp="1"/>
          </p:cNvSpPr>
          <p:nvPr>
            <p:ph sz="half" idx="1"/>
          </p:nvPr>
        </p:nvSpPr>
        <p:spPr>
          <a:xfrm>
            <a:off x="495300" y="403225"/>
            <a:ext cx="5181600" cy="26193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2" name="Sisällön paikkamerkki 3">
            <a:extLst>
              <a:ext uri="{FF2B5EF4-FFF2-40B4-BE49-F238E27FC236}">
                <a16:creationId xmlns:a16="http://schemas.microsoft.com/office/drawing/2014/main" id="{0F899867-B142-4B8F-90BD-7F879F0F52C9}"/>
              </a:ext>
            </a:extLst>
          </p:cNvPr>
          <p:cNvSpPr>
            <a:spLocks noGrp="1"/>
          </p:cNvSpPr>
          <p:nvPr>
            <p:ph sz="half" idx="2"/>
          </p:nvPr>
        </p:nvSpPr>
        <p:spPr>
          <a:xfrm>
            <a:off x="6585304" y="3873501"/>
            <a:ext cx="5181600" cy="271621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11994694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5846885" y="0"/>
            <a:ext cx="63451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6424246" y="870438"/>
            <a:ext cx="5181600" cy="559190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31745235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5846885" y="0"/>
            <a:ext cx="634511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6424246" y="870438"/>
            <a:ext cx="5181600" cy="559190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14958965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5846885" y="0"/>
            <a:ext cx="634511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6424246" y="870438"/>
            <a:ext cx="5181600" cy="559190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15557597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5846885" y="0"/>
            <a:ext cx="63451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6424246" y="870438"/>
            <a:ext cx="5181600" cy="559190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7515732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5846885" y="0"/>
            <a:ext cx="63451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6424246" y="870438"/>
            <a:ext cx="5181600" cy="559190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36078745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5846885" y="0"/>
            <a:ext cx="634511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6424246" y="870438"/>
            <a:ext cx="5181600" cy="559190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13920738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4467B0-4495-495F-9691-0491E6935DBC}"/>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GB"/>
          </a:p>
        </p:txBody>
      </p:sp>
      <p:pic>
        <p:nvPicPr>
          <p:cNvPr id="11" name="Kuva 10">
            <a:extLst>
              <a:ext uri="{FF2B5EF4-FFF2-40B4-BE49-F238E27FC236}">
                <a16:creationId xmlns:a16="http://schemas.microsoft.com/office/drawing/2014/main" id="{F064A8D5-D5CC-49F0-8981-7061945A47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6"/>
            <a:ext cx="821285" cy="993775"/>
          </a:xfrm>
          <a:prstGeom prst="rect">
            <a:avLst/>
          </a:prstGeom>
        </p:spPr>
      </p:pic>
      <p:sp>
        <p:nvSpPr>
          <p:cNvPr id="8" name="Sisällön paikkamerkki 3">
            <a:extLst>
              <a:ext uri="{FF2B5EF4-FFF2-40B4-BE49-F238E27FC236}">
                <a16:creationId xmlns:a16="http://schemas.microsoft.com/office/drawing/2014/main" id="{6792F333-D2EF-46B1-922F-27FB97685DDB}"/>
              </a:ext>
            </a:extLst>
          </p:cNvPr>
          <p:cNvSpPr>
            <a:spLocks noGrp="1"/>
          </p:cNvSpPr>
          <p:nvPr>
            <p:ph sz="half" idx="10"/>
          </p:nvPr>
        </p:nvSpPr>
        <p:spPr>
          <a:xfrm>
            <a:off x="839788" y="1867388"/>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9" name="Sisällön paikkamerkki 5">
            <a:extLst>
              <a:ext uri="{FF2B5EF4-FFF2-40B4-BE49-F238E27FC236}">
                <a16:creationId xmlns:a16="http://schemas.microsoft.com/office/drawing/2014/main" id="{D9516678-9F22-4ED7-89EE-92F405B7FAB3}"/>
              </a:ext>
            </a:extLst>
          </p:cNvPr>
          <p:cNvSpPr>
            <a:spLocks noGrp="1"/>
          </p:cNvSpPr>
          <p:nvPr>
            <p:ph sz="quarter" idx="11"/>
          </p:nvPr>
        </p:nvSpPr>
        <p:spPr>
          <a:xfrm>
            <a:off x="6172200" y="1867388"/>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0" name="Päivämäärän paikkamerkki 3">
            <a:extLst>
              <a:ext uri="{FF2B5EF4-FFF2-40B4-BE49-F238E27FC236}">
                <a16:creationId xmlns:a16="http://schemas.microsoft.com/office/drawing/2014/main" id="{94E06F70-12B0-4EBB-A5B9-19D01D0E1B1B}"/>
              </a:ext>
            </a:extLst>
          </p:cNvPr>
          <p:cNvSpPr>
            <a:spLocks noGrp="1"/>
          </p:cNvSpPr>
          <p:nvPr>
            <p:ph type="dt" sz="half" idx="2"/>
          </p:nvPr>
        </p:nvSpPr>
        <p:spPr>
          <a:xfrm>
            <a:off x="1549400" y="6356350"/>
            <a:ext cx="11303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F7F52F9B-0375-4AC5-8426-930FD114CD9C}" type="datetime1">
              <a:rPr lang="en-GB" smtClean="0"/>
              <a:pPr/>
              <a:t>11/08/2022</a:t>
            </a:fld>
            <a:endParaRPr lang="en-GB"/>
          </a:p>
        </p:txBody>
      </p:sp>
      <p:sp>
        <p:nvSpPr>
          <p:cNvPr id="15" name="Alatunnisteen paikkamerkki 4">
            <a:extLst>
              <a:ext uri="{FF2B5EF4-FFF2-40B4-BE49-F238E27FC236}">
                <a16:creationId xmlns:a16="http://schemas.microsoft.com/office/drawing/2014/main" id="{271F3F70-C947-4E1E-AD04-F588F2C566D7}"/>
              </a:ext>
            </a:extLst>
          </p:cNvPr>
          <p:cNvSpPr>
            <a:spLocks noGrp="1"/>
          </p:cNvSpPr>
          <p:nvPr>
            <p:ph type="ftr" sz="quarter" idx="3"/>
          </p:nvPr>
        </p:nvSpPr>
        <p:spPr>
          <a:xfrm>
            <a:off x="3606800" y="6356350"/>
            <a:ext cx="4114800" cy="365125"/>
          </a:xfrm>
          <a:prstGeom prst="rect">
            <a:avLst/>
          </a:prstGeom>
        </p:spPr>
        <p:txBody>
          <a:bodyPr vert="horz" lIns="91440" tIns="45720" rIns="91440" bIns="45720" rtlCol="0" anchor="ctr"/>
          <a:lstStyle>
            <a:lvl1pPr algn="l">
              <a:defRPr sz="900" b="0">
                <a:solidFill>
                  <a:srgbClr val="26201E"/>
                </a:solidFill>
                <a:latin typeface="Arial" panose="020B0604020202020204" pitchFamily="34" charset="0"/>
                <a:cs typeface="Arial" panose="020B0604020202020204" pitchFamily="34" charset="0"/>
              </a:defRPr>
            </a:lvl1pPr>
          </a:lstStyle>
          <a:p>
            <a:r>
              <a:rPr lang="en-GB"/>
              <a:t>muisti.org</a:t>
            </a:r>
          </a:p>
        </p:txBody>
      </p:sp>
      <p:sp>
        <p:nvSpPr>
          <p:cNvPr id="16" name="Dian numeron paikkamerkki 5">
            <a:extLst>
              <a:ext uri="{FF2B5EF4-FFF2-40B4-BE49-F238E27FC236}">
                <a16:creationId xmlns:a16="http://schemas.microsoft.com/office/drawing/2014/main" id="{3BB2326B-1823-496F-A6C7-CC6B6C391381}"/>
              </a:ext>
            </a:extLst>
          </p:cNvPr>
          <p:cNvSpPr>
            <a:spLocks noGrp="1"/>
          </p:cNvSpPr>
          <p:nvPr>
            <p:ph type="sldNum" sz="quarter" idx="4"/>
          </p:nvPr>
        </p:nvSpPr>
        <p:spPr>
          <a:xfrm>
            <a:off x="546100" y="6356350"/>
            <a:ext cx="8890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4ABDB189-D6FE-4638-B5A6-DBA4E83E6F3C}" type="slidenum">
              <a:rPr lang="en-GB" smtClean="0"/>
              <a:pPr/>
              <a:t>‹#›</a:t>
            </a:fld>
            <a:endParaRPr lang="en-GB"/>
          </a:p>
        </p:txBody>
      </p:sp>
    </p:spTree>
    <p:extLst>
      <p:ext uri="{BB962C8B-B14F-4D97-AF65-F5344CB8AC3E}">
        <p14:creationId xmlns:p14="http://schemas.microsoft.com/office/powerpoint/2010/main" val="31748963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yhjä">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CB3A831D-4E11-4F0D-9795-CF057CBD1180}"/>
              </a:ext>
            </a:extLst>
          </p:cNvPr>
          <p:cNvSpPr/>
          <p:nvPr userDrawn="1"/>
        </p:nvSpPr>
        <p:spPr>
          <a:xfrm>
            <a:off x="0" y="0"/>
            <a:ext cx="12193206" cy="6858000"/>
          </a:xfrm>
          <a:prstGeom prst="rect">
            <a:avLst/>
          </a:prstGeom>
          <a:blipFill>
            <a:blip r:embed="rId2"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pic>
        <p:nvPicPr>
          <p:cNvPr id="7" name="Kuva 6">
            <a:extLst>
              <a:ext uri="{FF2B5EF4-FFF2-40B4-BE49-F238E27FC236}">
                <a16:creationId xmlns:a16="http://schemas.microsoft.com/office/drawing/2014/main" id="{C449792D-8231-4582-A09D-72E5640BDB7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93900" y="1754293"/>
            <a:ext cx="2299388" cy="3349413"/>
          </a:xfrm>
          <a:prstGeom prst="rect">
            <a:avLst/>
          </a:prstGeom>
        </p:spPr>
      </p:pic>
      <p:sp>
        <p:nvSpPr>
          <p:cNvPr id="9" name="Otsikko 1">
            <a:extLst>
              <a:ext uri="{FF2B5EF4-FFF2-40B4-BE49-F238E27FC236}">
                <a16:creationId xmlns:a16="http://schemas.microsoft.com/office/drawing/2014/main" id="{185C567D-BECA-4C3B-A597-3293D813365A}"/>
              </a:ext>
            </a:extLst>
          </p:cNvPr>
          <p:cNvSpPr>
            <a:spLocks noGrp="1"/>
          </p:cNvSpPr>
          <p:nvPr>
            <p:ph type="title" hasCustomPrompt="1"/>
          </p:nvPr>
        </p:nvSpPr>
        <p:spPr>
          <a:xfrm>
            <a:off x="5228538" y="1754293"/>
            <a:ext cx="5960161" cy="3797301"/>
          </a:xfrm>
        </p:spPr>
        <p:txBody>
          <a:bodyPr anchor="t">
            <a:noAutofit/>
          </a:bodyPr>
          <a:lstStyle>
            <a:lvl1pPr>
              <a:defRPr lang="en-GB" sz="2800" b="0" dirty="0"/>
            </a:lvl1pPr>
          </a:lstStyle>
          <a:p>
            <a:r>
              <a:rPr lang="en-GB" spc="170">
                <a:solidFill>
                  <a:srgbClr val="F4EFEA"/>
                </a:solidFill>
              </a:rPr>
              <a:t>“</a:t>
            </a:r>
            <a:r>
              <a:rPr lang="en-GB" spc="170" err="1">
                <a:solidFill>
                  <a:srgbClr val="F4EFEA"/>
                </a:solidFill>
              </a:rPr>
              <a:t>Nosto</a:t>
            </a:r>
            <a:r>
              <a:rPr lang="en-GB" spc="170">
                <a:solidFill>
                  <a:srgbClr val="F4EFEA"/>
                </a:solidFill>
              </a:rPr>
              <a:t> </a:t>
            </a:r>
            <a:r>
              <a:rPr lang="en-GB" spc="90">
                <a:solidFill>
                  <a:srgbClr val="F4EFEA"/>
                </a:solidFill>
              </a:rPr>
              <a:t>tai </a:t>
            </a:r>
            <a:r>
              <a:rPr lang="en-GB" spc="35" err="1">
                <a:solidFill>
                  <a:srgbClr val="F4EFEA"/>
                </a:solidFill>
              </a:rPr>
              <a:t>lainaus</a:t>
            </a:r>
            <a:r>
              <a:rPr lang="en-GB" spc="35">
                <a:solidFill>
                  <a:srgbClr val="F4EFEA"/>
                </a:solidFill>
              </a:rPr>
              <a:t> </a:t>
            </a:r>
            <a:r>
              <a:rPr lang="en-GB" spc="125">
                <a:solidFill>
                  <a:srgbClr val="F4EFEA"/>
                </a:solidFill>
              </a:rPr>
              <a:t>Lorem </a:t>
            </a:r>
            <a:r>
              <a:rPr lang="en-GB" spc="90">
                <a:solidFill>
                  <a:srgbClr val="F4EFEA"/>
                </a:solidFill>
              </a:rPr>
              <a:t>ipsum  </a:t>
            </a:r>
            <a:r>
              <a:rPr lang="en-GB" spc="85" err="1">
                <a:solidFill>
                  <a:srgbClr val="F4EFEA"/>
                </a:solidFill>
              </a:rPr>
              <a:t>atquam</a:t>
            </a:r>
            <a:r>
              <a:rPr lang="en-GB" spc="85">
                <a:solidFill>
                  <a:srgbClr val="F4EFEA"/>
                </a:solidFill>
              </a:rPr>
              <a:t> </a:t>
            </a:r>
            <a:r>
              <a:rPr lang="en-GB" spc="80" err="1">
                <a:solidFill>
                  <a:srgbClr val="F4EFEA"/>
                </a:solidFill>
              </a:rPr>
              <a:t>quisvitatiosam</a:t>
            </a:r>
            <a:r>
              <a:rPr lang="en-GB" spc="80">
                <a:solidFill>
                  <a:srgbClr val="F4EFEA"/>
                </a:solidFill>
              </a:rPr>
              <a:t> </a:t>
            </a:r>
            <a:r>
              <a:rPr lang="en-GB" spc="110" err="1">
                <a:solidFill>
                  <a:srgbClr val="F4EFEA"/>
                </a:solidFill>
              </a:rPr>
              <a:t>numquatio</a:t>
            </a:r>
            <a:r>
              <a:rPr lang="en-GB" spc="110">
                <a:solidFill>
                  <a:srgbClr val="F4EFEA"/>
                </a:solidFill>
              </a:rPr>
              <a:t>  </a:t>
            </a:r>
            <a:r>
              <a:rPr lang="en-GB" spc="65" err="1">
                <a:solidFill>
                  <a:srgbClr val="F4EFEA"/>
                </a:solidFill>
              </a:rPr>
              <a:t>quiaerror</a:t>
            </a:r>
            <a:r>
              <a:rPr lang="en-GB" spc="-550">
                <a:solidFill>
                  <a:srgbClr val="F4EFEA"/>
                </a:solidFill>
              </a:rPr>
              <a:t> </a:t>
            </a:r>
            <a:r>
              <a:rPr lang="en-GB" spc="50" err="1">
                <a:solidFill>
                  <a:srgbClr val="F4EFEA"/>
                </a:solidFill>
              </a:rPr>
              <a:t>saest</a:t>
            </a:r>
            <a:r>
              <a:rPr lang="en-GB" spc="-465">
                <a:solidFill>
                  <a:srgbClr val="F4EFEA"/>
                </a:solidFill>
              </a:rPr>
              <a:t> </a:t>
            </a:r>
            <a:r>
              <a:rPr lang="en-GB" spc="85" err="1">
                <a:solidFill>
                  <a:srgbClr val="F4EFEA"/>
                </a:solidFill>
              </a:rPr>
              <a:t>nonse</a:t>
            </a:r>
            <a:r>
              <a:rPr lang="en-GB" spc="-465">
                <a:solidFill>
                  <a:srgbClr val="F4EFEA"/>
                </a:solidFill>
              </a:rPr>
              <a:t> </a:t>
            </a:r>
            <a:r>
              <a:rPr lang="en-GB" spc="110" err="1">
                <a:solidFill>
                  <a:srgbClr val="F4EFEA"/>
                </a:solidFill>
              </a:rPr>
              <a:t>nemporemqui</a:t>
            </a:r>
            <a:r>
              <a:rPr lang="en-GB" spc="110">
                <a:solidFill>
                  <a:srgbClr val="F4EFEA"/>
                </a:solidFill>
              </a:rPr>
              <a:t>”</a:t>
            </a:r>
            <a:endParaRPr lang="en-GB"/>
          </a:p>
        </p:txBody>
      </p:sp>
    </p:spTree>
    <p:extLst>
      <p:ext uri="{BB962C8B-B14F-4D97-AF65-F5344CB8AC3E}">
        <p14:creationId xmlns:p14="http://schemas.microsoft.com/office/powerpoint/2010/main" val="35735014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92D33BC-4B31-451F-BE31-702519EA00CE}"/>
              </a:ext>
            </a:extLst>
          </p:cNvPr>
          <p:cNvSpPr>
            <a:spLocks noGrp="1"/>
          </p:cNvSpPr>
          <p:nvPr>
            <p:ph type="dt" sz="half" idx="10"/>
          </p:nvPr>
        </p:nvSpPr>
        <p:spPr/>
        <p:txBody>
          <a:bodyPr/>
          <a:lstStyle/>
          <a:p>
            <a:fld id="{C156FD06-154C-4820-A61C-6FBF56B8A4DC}" type="datetime1">
              <a:rPr lang="en-GB" smtClean="0"/>
              <a:t>11/08/2022</a:t>
            </a:fld>
            <a:endParaRPr lang="en-GB"/>
          </a:p>
        </p:txBody>
      </p:sp>
      <p:sp>
        <p:nvSpPr>
          <p:cNvPr id="3" name="Alatunnisteen paikkamerkki 2">
            <a:extLst>
              <a:ext uri="{FF2B5EF4-FFF2-40B4-BE49-F238E27FC236}">
                <a16:creationId xmlns:a16="http://schemas.microsoft.com/office/drawing/2014/main" id="{B4AF06B4-8B5D-4C4D-837F-10BCEDAB7F1D}"/>
              </a:ext>
            </a:extLst>
          </p:cNvPr>
          <p:cNvSpPr>
            <a:spLocks noGrp="1"/>
          </p:cNvSpPr>
          <p:nvPr>
            <p:ph type="ftr" sz="quarter" idx="11"/>
          </p:nvPr>
        </p:nvSpPr>
        <p:spPr/>
        <p:txBody>
          <a:bodyPr/>
          <a:lstStyle/>
          <a:p>
            <a:r>
              <a:rPr lang="en-GB"/>
              <a:t>muisti.org</a:t>
            </a:r>
          </a:p>
        </p:txBody>
      </p:sp>
      <p:sp>
        <p:nvSpPr>
          <p:cNvPr id="4" name="Dian numeron paikkamerkki 3">
            <a:extLst>
              <a:ext uri="{FF2B5EF4-FFF2-40B4-BE49-F238E27FC236}">
                <a16:creationId xmlns:a16="http://schemas.microsoft.com/office/drawing/2014/main" id="{12E485C7-BC76-470D-A455-F77852C60695}"/>
              </a:ext>
            </a:extLst>
          </p:cNvPr>
          <p:cNvSpPr>
            <a:spLocks noGrp="1"/>
          </p:cNvSpPr>
          <p:nvPr>
            <p:ph type="sldNum" sz="quarter" idx="12"/>
          </p:nvPr>
        </p:nvSpPr>
        <p:spPr/>
        <p:txBody>
          <a:bodyPr/>
          <a:lstStyle/>
          <a:p>
            <a:fld id="{4ABDB189-D6FE-4638-B5A6-DBA4E83E6F3C}" type="slidenum">
              <a:rPr lang="en-GB" smtClean="0"/>
              <a:t>‹#›</a:t>
            </a:fld>
            <a:endParaRPr lang="en-GB"/>
          </a:p>
        </p:txBody>
      </p:sp>
      <p:pic>
        <p:nvPicPr>
          <p:cNvPr id="5" name="Kuva 4">
            <a:extLst>
              <a:ext uri="{FF2B5EF4-FFF2-40B4-BE49-F238E27FC236}">
                <a16:creationId xmlns:a16="http://schemas.microsoft.com/office/drawing/2014/main" id="{532E6C06-40C0-4FE1-8CA5-8750F25AEFE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75646" y="5595936"/>
            <a:ext cx="821285" cy="993775"/>
          </a:xfrm>
          <a:prstGeom prst="rect">
            <a:avLst/>
          </a:prstGeom>
        </p:spPr>
      </p:pic>
    </p:spTree>
    <p:extLst>
      <p:ext uri="{BB962C8B-B14F-4D97-AF65-F5344CB8AC3E}">
        <p14:creationId xmlns:p14="http://schemas.microsoft.com/office/powerpoint/2010/main" val="25444374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38EA25-C6E5-443A-B546-996B7608AEF9}"/>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Sisällön paikkamerkki 2">
            <a:extLst>
              <a:ext uri="{FF2B5EF4-FFF2-40B4-BE49-F238E27FC236}">
                <a16:creationId xmlns:a16="http://schemas.microsoft.com/office/drawing/2014/main" id="{714CB5D5-4817-49FE-AD58-23567739E72F}"/>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a:extLst>
              <a:ext uri="{FF2B5EF4-FFF2-40B4-BE49-F238E27FC236}">
                <a16:creationId xmlns:a16="http://schemas.microsoft.com/office/drawing/2014/main" id="{F26A07F8-07D1-4570-81AB-7ABF13F6D90F}"/>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a:extLst>
              <a:ext uri="{FF2B5EF4-FFF2-40B4-BE49-F238E27FC236}">
                <a16:creationId xmlns:a16="http://schemas.microsoft.com/office/drawing/2014/main" id="{4F770742-1A5E-4B42-90B8-3B118A0C9AFF}"/>
              </a:ext>
            </a:extLst>
          </p:cNvPr>
          <p:cNvSpPr>
            <a:spLocks noGrp="1"/>
          </p:cNvSpPr>
          <p:nvPr>
            <p:ph type="dt" sz="half" idx="10"/>
          </p:nvPr>
        </p:nvSpPr>
        <p:spPr/>
        <p:txBody>
          <a:bodyPr/>
          <a:lstStyle/>
          <a:p>
            <a:fld id="{CC70E93F-B061-4FC8-A04D-7E9D0FBA7659}" type="datetime1">
              <a:rPr lang="en-GB" smtClean="0"/>
              <a:t>11/08/2022</a:t>
            </a:fld>
            <a:endParaRPr lang="en-GB"/>
          </a:p>
        </p:txBody>
      </p:sp>
      <p:sp>
        <p:nvSpPr>
          <p:cNvPr id="6" name="Alatunnisteen paikkamerkki 5">
            <a:extLst>
              <a:ext uri="{FF2B5EF4-FFF2-40B4-BE49-F238E27FC236}">
                <a16:creationId xmlns:a16="http://schemas.microsoft.com/office/drawing/2014/main" id="{AB5AA3C2-6FCE-4E6F-947A-04A6E7800488}"/>
              </a:ext>
            </a:extLst>
          </p:cNvPr>
          <p:cNvSpPr>
            <a:spLocks noGrp="1"/>
          </p:cNvSpPr>
          <p:nvPr>
            <p:ph type="ftr" sz="quarter" idx="11"/>
          </p:nvPr>
        </p:nvSpPr>
        <p:spPr/>
        <p:txBody>
          <a:bodyPr/>
          <a:lstStyle/>
          <a:p>
            <a:r>
              <a:rPr lang="en-GB"/>
              <a:t>muisti.org</a:t>
            </a:r>
          </a:p>
        </p:txBody>
      </p:sp>
      <p:sp>
        <p:nvSpPr>
          <p:cNvPr id="7" name="Dian numeron paikkamerkki 6">
            <a:extLst>
              <a:ext uri="{FF2B5EF4-FFF2-40B4-BE49-F238E27FC236}">
                <a16:creationId xmlns:a16="http://schemas.microsoft.com/office/drawing/2014/main" id="{259FE7F2-D703-42B7-AEDF-7F3B28114B7B}"/>
              </a:ext>
            </a:extLst>
          </p:cNvPr>
          <p:cNvSpPr>
            <a:spLocks noGrp="1"/>
          </p:cNvSpPr>
          <p:nvPr>
            <p:ph type="sldNum" sz="quarter" idx="12"/>
          </p:nvPr>
        </p:nvSpPr>
        <p:spPr/>
        <p:txBody>
          <a:bodyPr/>
          <a:lstStyle/>
          <a:p>
            <a:fld id="{4ABDB189-D6FE-4638-B5A6-DBA4E83E6F3C}" type="slidenum">
              <a:rPr lang="en-GB" smtClean="0"/>
              <a:t>‹#›</a:t>
            </a:fld>
            <a:endParaRPr lang="en-GB"/>
          </a:p>
        </p:txBody>
      </p:sp>
      <p:pic>
        <p:nvPicPr>
          <p:cNvPr id="8" name="Kuva 7">
            <a:extLst>
              <a:ext uri="{FF2B5EF4-FFF2-40B4-BE49-F238E27FC236}">
                <a16:creationId xmlns:a16="http://schemas.microsoft.com/office/drawing/2014/main" id="{4CE1AA5D-1684-4CFF-8629-BB4A272C61A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75646" y="5595936"/>
            <a:ext cx="821285" cy="993775"/>
          </a:xfrm>
          <a:prstGeom prst="rect">
            <a:avLst/>
          </a:prstGeom>
        </p:spPr>
      </p:pic>
    </p:spTree>
    <p:extLst>
      <p:ext uri="{BB962C8B-B14F-4D97-AF65-F5344CB8AC3E}">
        <p14:creationId xmlns:p14="http://schemas.microsoft.com/office/powerpoint/2010/main" val="8782806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626A87-5FF6-44C0-9977-FD578D3808E8}"/>
              </a:ext>
            </a:extLst>
          </p:cNvPr>
          <p:cNvSpPr>
            <a:spLocks noGrp="1"/>
          </p:cNvSpPr>
          <p:nvPr>
            <p:ph type="title"/>
          </p:nvPr>
        </p:nvSpPr>
        <p:spPr>
          <a:xfrm>
            <a:off x="839788" y="365125"/>
            <a:ext cx="10515600" cy="1325563"/>
          </a:xfrm>
        </p:spPr>
        <p:txBody>
          <a:bodyPr/>
          <a:lstStyle/>
          <a:p>
            <a:r>
              <a:rPr lang="fi-FI"/>
              <a:t>Muokkaa ots. perustyyl. napsautt.</a:t>
            </a:r>
            <a:endParaRPr lang="en-GB"/>
          </a:p>
        </p:txBody>
      </p:sp>
      <p:sp>
        <p:nvSpPr>
          <p:cNvPr id="3" name="Tekstin paikkamerkki 2">
            <a:extLst>
              <a:ext uri="{FF2B5EF4-FFF2-40B4-BE49-F238E27FC236}">
                <a16:creationId xmlns:a16="http://schemas.microsoft.com/office/drawing/2014/main" id="{94BCE217-7EA9-49EE-BD01-BBB69289CB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C96D9C1-3D3B-459B-B5B7-343008CDDE20}"/>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Tekstin paikkamerkki 4">
            <a:extLst>
              <a:ext uri="{FF2B5EF4-FFF2-40B4-BE49-F238E27FC236}">
                <a16:creationId xmlns:a16="http://schemas.microsoft.com/office/drawing/2014/main" id="{DB5A075B-4F7B-4773-9FDB-1B9E6E2989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8FFFADF-8E13-4BAD-BDDB-5769671FF4B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Päivämäärän paikkamerkki 6">
            <a:extLst>
              <a:ext uri="{FF2B5EF4-FFF2-40B4-BE49-F238E27FC236}">
                <a16:creationId xmlns:a16="http://schemas.microsoft.com/office/drawing/2014/main" id="{7A15575F-8040-4840-AA91-1FFF2F7D0E8B}"/>
              </a:ext>
            </a:extLst>
          </p:cNvPr>
          <p:cNvSpPr>
            <a:spLocks noGrp="1"/>
          </p:cNvSpPr>
          <p:nvPr>
            <p:ph type="dt" sz="half" idx="10"/>
          </p:nvPr>
        </p:nvSpPr>
        <p:spPr/>
        <p:txBody>
          <a:bodyPr/>
          <a:lstStyle/>
          <a:p>
            <a:fld id="{8FE08D68-0C58-463C-9685-98DF8F85452A}" type="datetime1">
              <a:rPr lang="en-GB" smtClean="0"/>
              <a:t>11/08/2022</a:t>
            </a:fld>
            <a:endParaRPr lang="en-GB"/>
          </a:p>
        </p:txBody>
      </p:sp>
      <p:sp>
        <p:nvSpPr>
          <p:cNvPr id="8" name="Alatunnisteen paikkamerkki 7">
            <a:extLst>
              <a:ext uri="{FF2B5EF4-FFF2-40B4-BE49-F238E27FC236}">
                <a16:creationId xmlns:a16="http://schemas.microsoft.com/office/drawing/2014/main" id="{42E17866-849E-4C3E-B4A3-17F9AA4D7373}"/>
              </a:ext>
            </a:extLst>
          </p:cNvPr>
          <p:cNvSpPr>
            <a:spLocks noGrp="1"/>
          </p:cNvSpPr>
          <p:nvPr>
            <p:ph type="ftr" sz="quarter" idx="11"/>
          </p:nvPr>
        </p:nvSpPr>
        <p:spPr/>
        <p:txBody>
          <a:bodyPr/>
          <a:lstStyle/>
          <a:p>
            <a:r>
              <a:rPr lang="en-GB"/>
              <a:t>muisti.org</a:t>
            </a:r>
          </a:p>
        </p:txBody>
      </p:sp>
      <p:sp>
        <p:nvSpPr>
          <p:cNvPr id="9" name="Dian numeron paikkamerkki 8">
            <a:extLst>
              <a:ext uri="{FF2B5EF4-FFF2-40B4-BE49-F238E27FC236}">
                <a16:creationId xmlns:a16="http://schemas.microsoft.com/office/drawing/2014/main" id="{36CB2394-2F68-4074-9010-1DC4F34ACCEA}"/>
              </a:ext>
            </a:extLst>
          </p:cNvPr>
          <p:cNvSpPr>
            <a:spLocks noGrp="1"/>
          </p:cNvSpPr>
          <p:nvPr>
            <p:ph type="sldNum" sz="quarter" idx="12"/>
          </p:nvPr>
        </p:nvSpPr>
        <p:spPr/>
        <p:txBody>
          <a:bodyPr/>
          <a:lstStyle/>
          <a:p>
            <a:fld id="{4ABDB189-D6FE-4638-B5A6-DBA4E83E6F3C}" type="slidenum">
              <a:rPr lang="en-GB" smtClean="0"/>
              <a:t>‹#›</a:t>
            </a:fld>
            <a:endParaRPr lang="en-GB"/>
          </a:p>
        </p:txBody>
      </p:sp>
    </p:spTree>
    <p:extLst>
      <p:ext uri="{BB962C8B-B14F-4D97-AF65-F5344CB8AC3E}">
        <p14:creationId xmlns:p14="http://schemas.microsoft.com/office/powerpoint/2010/main" val="32890596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88A341-B172-432C-8FE0-8FC7470E3407}"/>
              </a:ext>
            </a:extLst>
          </p:cNvPr>
          <p:cNvSpPr>
            <a:spLocks noGrp="1"/>
          </p:cNvSpPr>
          <p:nvPr>
            <p:ph type="title"/>
          </p:nvPr>
        </p:nvSpPr>
        <p:spPr/>
        <p:txBody>
          <a:bodyPr/>
          <a:lstStyle/>
          <a:p>
            <a:r>
              <a:rPr lang="fi-FI"/>
              <a:t>Muokkaa ots. perustyyl. napsautt.</a:t>
            </a:r>
            <a:endParaRPr lang="en-GB"/>
          </a:p>
        </p:txBody>
      </p:sp>
      <p:sp>
        <p:nvSpPr>
          <p:cNvPr id="3" name="Päivämäärän paikkamerkki 2">
            <a:extLst>
              <a:ext uri="{FF2B5EF4-FFF2-40B4-BE49-F238E27FC236}">
                <a16:creationId xmlns:a16="http://schemas.microsoft.com/office/drawing/2014/main" id="{EBB18D7E-EF09-4A43-9F3E-CDE9D428568D}"/>
              </a:ext>
            </a:extLst>
          </p:cNvPr>
          <p:cNvSpPr>
            <a:spLocks noGrp="1"/>
          </p:cNvSpPr>
          <p:nvPr>
            <p:ph type="dt" sz="half" idx="10"/>
          </p:nvPr>
        </p:nvSpPr>
        <p:spPr/>
        <p:txBody>
          <a:bodyPr/>
          <a:lstStyle/>
          <a:p>
            <a:fld id="{BF3375E1-5CA6-45AF-8CC5-AE58217BB5FC}" type="datetime1">
              <a:rPr lang="en-GB" smtClean="0"/>
              <a:t>11/08/2022</a:t>
            </a:fld>
            <a:endParaRPr lang="en-GB"/>
          </a:p>
        </p:txBody>
      </p:sp>
      <p:sp>
        <p:nvSpPr>
          <p:cNvPr id="4" name="Alatunnisteen paikkamerkki 3">
            <a:extLst>
              <a:ext uri="{FF2B5EF4-FFF2-40B4-BE49-F238E27FC236}">
                <a16:creationId xmlns:a16="http://schemas.microsoft.com/office/drawing/2014/main" id="{93A70DFF-D10C-436C-BC3A-315BD529166E}"/>
              </a:ext>
            </a:extLst>
          </p:cNvPr>
          <p:cNvSpPr>
            <a:spLocks noGrp="1"/>
          </p:cNvSpPr>
          <p:nvPr>
            <p:ph type="ftr" sz="quarter" idx="11"/>
          </p:nvPr>
        </p:nvSpPr>
        <p:spPr/>
        <p:txBody>
          <a:bodyPr/>
          <a:lstStyle/>
          <a:p>
            <a:r>
              <a:rPr lang="en-GB"/>
              <a:t>muisti.org</a:t>
            </a:r>
          </a:p>
        </p:txBody>
      </p:sp>
      <p:sp>
        <p:nvSpPr>
          <p:cNvPr id="5" name="Dian numeron paikkamerkki 4">
            <a:extLst>
              <a:ext uri="{FF2B5EF4-FFF2-40B4-BE49-F238E27FC236}">
                <a16:creationId xmlns:a16="http://schemas.microsoft.com/office/drawing/2014/main" id="{8EFC22B7-F282-44DA-A771-1200166673D1}"/>
              </a:ext>
            </a:extLst>
          </p:cNvPr>
          <p:cNvSpPr>
            <a:spLocks noGrp="1"/>
          </p:cNvSpPr>
          <p:nvPr>
            <p:ph type="sldNum" sz="quarter" idx="12"/>
          </p:nvPr>
        </p:nvSpPr>
        <p:spPr/>
        <p:txBody>
          <a:bodyPr/>
          <a:lstStyle/>
          <a:p>
            <a:fld id="{4ABDB189-D6FE-4638-B5A6-DBA4E83E6F3C}" type="slidenum">
              <a:rPr lang="en-GB" smtClean="0"/>
              <a:t>‹#›</a:t>
            </a:fld>
            <a:endParaRPr lang="en-GB"/>
          </a:p>
        </p:txBody>
      </p:sp>
      <p:pic>
        <p:nvPicPr>
          <p:cNvPr id="6" name="Kuva 5">
            <a:extLst>
              <a:ext uri="{FF2B5EF4-FFF2-40B4-BE49-F238E27FC236}">
                <a16:creationId xmlns:a16="http://schemas.microsoft.com/office/drawing/2014/main" id="{A3D96BAE-4B35-47FE-9C20-319159481D0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75646" y="5595936"/>
            <a:ext cx="821285" cy="993775"/>
          </a:xfrm>
          <a:prstGeom prst="rect">
            <a:avLst/>
          </a:prstGeom>
        </p:spPr>
      </p:pic>
    </p:spTree>
    <p:extLst>
      <p:ext uri="{BB962C8B-B14F-4D97-AF65-F5344CB8AC3E}">
        <p14:creationId xmlns:p14="http://schemas.microsoft.com/office/powerpoint/2010/main" val="12428192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40B935-F6C1-4D44-9B47-E2242758ABD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GB"/>
          </a:p>
        </p:txBody>
      </p:sp>
      <p:sp>
        <p:nvSpPr>
          <p:cNvPr id="3" name="Sisällön paikkamerkki 2">
            <a:extLst>
              <a:ext uri="{FF2B5EF4-FFF2-40B4-BE49-F238E27FC236}">
                <a16:creationId xmlns:a16="http://schemas.microsoft.com/office/drawing/2014/main" id="{1BA5BE92-4B67-4DE0-BC7F-590E6D51BF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Tekstin paikkamerkki 3">
            <a:extLst>
              <a:ext uri="{FF2B5EF4-FFF2-40B4-BE49-F238E27FC236}">
                <a16:creationId xmlns:a16="http://schemas.microsoft.com/office/drawing/2014/main" id="{083548F8-59B0-4F66-BC3B-5E761C8BD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8B7063C-8DC3-4AA5-9068-3A58F720EA19}"/>
              </a:ext>
            </a:extLst>
          </p:cNvPr>
          <p:cNvSpPr>
            <a:spLocks noGrp="1"/>
          </p:cNvSpPr>
          <p:nvPr>
            <p:ph type="dt" sz="half" idx="10"/>
          </p:nvPr>
        </p:nvSpPr>
        <p:spPr/>
        <p:txBody>
          <a:bodyPr/>
          <a:lstStyle/>
          <a:p>
            <a:fld id="{61FE854B-3EA5-4CB3-B884-DB6300136B93}" type="datetime1">
              <a:rPr lang="en-GB" smtClean="0"/>
              <a:t>11/08/2022</a:t>
            </a:fld>
            <a:endParaRPr lang="en-GB"/>
          </a:p>
        </p:txBody>
      </p:sp>
      <p:sp>
        <p:nvSpPr>
          <p:cNvPr id="6" name="Alatunnisteen paikkamerkki 5">
            <a:extLst>
              <a:ext uri="{FF2B5EF4-FFF2-40B4-BE49-F238E27FC236}">
                <a16:creationId xmlns:a16="http://schemas.microsoft.com/office/drawing/2014/main" id="{4E13FBB5-1027-47E7-9E06-B0F0A77C1945}"/>
              </a:ext>
            </a:extLst>
          </p:cNvPr>
          <p:cNvSpPr>
            <a:spLocks noGrp="1"/>
          </p:cNvSpPr>
          <p:nvPr>
            <p:ph type="ftr" sz="quarter" idx="11"/>
          </p:nvPr>
        </p:nvSpPr>
        <p:spPr/>
        <p:txBody>
          <a:bodyPr/>
          <a:lstStyle/>
          <a:p>
            <a:r>
              <a:rPr lang="en-GB"/>
              <a:t>muisti.org</a:t>
            </a:r>
          </a:p>
        </p:txBody>
      </p:sp>
      <p:sp>
        <p:nvSpPr>
          <p:cNvPr id="7" name="Dian numeron paikkamerkki 6">
            <a:extLst>
              <a:ext uri="{FF2B5EF4-FFF2-40B4-BE49-F238E27FC236}">
                <a16:creationId xmlns:a16="http://schemas.microsoft.com/office/drawing/2014/main" id="{09A487BA-053A-4E37-9815-89C92E7DDE96}"/>
              </a:ext>
            </a:extLst>
          </p:cNvPr>
          <p:cNvSpPr>
            <a:spLocks noGrp="1"/>
          </p:cNvSpPr>
          <p:nvPr>
            <p:ph type="sldNum" sz="quarter" idx="12"/>
          </p:nvPr>
        </p:nvSpPr>
        <p:spPr/>
        <p:txBody>
          <a:bodyPr/>
          <a:lstStyle/>
          <a:p>
            <a:fld id="{4ABDB189-D6FE-4638-B5A6-DBA4E83E6F3C}" type="slidenum">
              <a:rPr lang="en-GB" smtClean="0"/>
              <a:t>‹#›</a:t>
            </a:fld>
            <a:endParaRPr lang="en-GB"/>
          </a:p>
        </p:txBody>
      </p:sp>
      <p:pic>
        <p:nvPicPr>
          <p:cNvPr id="8" name="Kuva 7">
            <a:extLst>
              <a:ext uri="{FF2B5EF4-FFF2-40B4-BE49-F238E27FC236}">
                <a16:creationId xmlns:a16="http://schemas.microsoft.com/office/drawing/2014/main" id="{25117323-6321-494A-9E3E-E2C77B9904C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75646" y="5595936"/>
            <a:ext cx="821285" cy="993775"/>
          </a:xfrm>
          <a:prstGeom prst="rect">
            <a:avLst/>
          </a:prstGeom>
        </p:spPr>
      </p:pic>
    </p:spTree>
    <p:extLst>
      <p:ext uri="{BB962C8B-B14F-4D97-AF65-F5344CB8AC3E}">
        <p14:creationId xmlns:p14="http://schemas.microsoft.com/office/powerpoint/2010/main" val="36788016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BC9E96-4D8E-499A-B4AF-3B403309E99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GB"/>
          </a:p>
        </p:txBody>
      </p:sp>
      <p:sp>
        <p:nvSpPr>
          <p:cNvPr id="3" name="Kuvan paikkamerkki 2">
            <a:extLst>
              <a:ext uri="{FF2B5EF4-FFF2-40B4-BE49-F238E27FC236}">
                <a16:creationId xmlns:a16="http://schemas.microsoft.com/office/drawing/2014/main" id="{3A321CC1-B038-407D-9311-47CF8B22D793}"/>
              </a:ext>
            </a:extLst>
          </p:cNvPr>
          <p:cNvSpPr>
            <a:spLocks noGrp="1"/>
          </p:cNvSpPr>
          <p:nvPr>
            <p:ph type="pic" idx="1"/>
          </p:nvPr>
        </p:nvSpPr>
        <p:spPr>
          <a:xfrm>
            <a:off x="5183188" y="987425"/>
            <a:ext cx="6172200" cy="4143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kstin paikkamerkki 3">
            <a:extLst>
              <a:ext uri="{FF2B5EF4-FFF2-40B4-BE49-F238E27FC236}">
                <a16:creationId xmlns:a16="http://schemas.microsoft.com/office/drawing/2014/main" id="{7924F32C-6B42-452C-86F2-11D4E1C298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6050E02-E7BC-4C4D-9128-0649099035A5}"/>
              </a:ext>
            </a:extLst>
          </p:cNvPr>
          <p:cNvSpPr>
            <a:spLocks noGrp="1"/>
          </p:cNvSpPr>
          <p:nvPr>
            <p:ph type="dt" sz="half" idx="10"/>
          </p:nvPr>
        </p:nvSpPr>
        <p:spPr/>
        <p:txBody>
          <a:bodyPr/>
          <a:lstStyle/>
          <a:p>
            <a:fld id="{EBE5DB3D-0073-48F6-80E0-4234C2506AEC}" type="datetime1">
              <a:rPr lang="en-GB" smtClean="0"/>
              <a:t>11/08/2022</a:t>
            </a:fld>
            <a:endParaRPr lang="en-GB"/>
          </a:p>
        </p:txBody>
      </p:sp>
      <p:sp>
        <p:nvSpPr>
          <p:cNvPr id="6" name="Alatunnisteen paikkamerkki 5">
            <a:extLst>
              <a:ext uri="{FF2B5EF4-FFF2-40B4-BE49-F238E27FC236}">
                <a16:creationId xmlns:a16="http://schemas.microsoft.com/office/drawing/2014/main" id="{BC3692ED-1D2B-46C8-B7DC-D64A4F680D8A}"/>
              </a:ext>
            </a:extLst>
          </p:cNvPr>
          <p:cNvSpPr>
            <a:spLocks noGrp="1"/>
          </p:cNvSpPr>
          <p:nvPr>
            <p:ph type="ftr" sz="quarter" idx="11"/>
          </p:nvPr>
        </p:nvSpPr>
        <p:spPr/>
        <p:txBody>
          <a:bodyPr/>
          <a:lstStyle/>
          <a:p>
            <a:r>
              <a:rPr lang="en-GB"/>
              <a:t>muisti.org</a:t>
            </a:r>
          </a:p>
        </p:txBody>
      </p:sp>
      <p:sp>
        <p:nvSpPr>
          <p:cNvPr id="7" name="Dian numeron paikkamerkki 6">
            <a:extLst>
              <a:ext uri="{FF2B5EF4-FFF2-40B4-BE49-F238E27FC236}">
                <a16:creationId xmlns:a16="http://schemas.microsoft.com/office/drawing/2014/main" id="{E08F8A78-206E-4AD8-BD77-AC477705D9A8}"/>
              </a:ext>
            </a:extLst>
          </p:cNvPr>
          <p:cNvSpPr>
            <a:spLocks noGrp="1"/>
          </p:cNvSpPr>
          <p:nvPr>
            <p:ph type="sldNum" sz="quarter" idx="12"/>
          </p:nvPr>
        </p:nvSpPr>
        <p:spPr/>
        <p:txBody>
          <a:bodyPr/>
          <a:lstStyle/>
          <a:p>
            <a:fld id="{4ABDB189-D6FE-4638-B5A6-DBA4E83E6F3C}" type="slidenum">
              <a:rPr lang="en-GB" smtClean="0"/>
              <a:t>‹#›</a:t>
            </a:fld>
            <a:endParaRPr lang="en-GB"/>
          </a:p>
        </p:txBody>
      </p:sp>
      <p:pic>
        <p:nvPicPr>
          <p:cNvPr id="8" name="Kuva 7">
            <a:extLst>
              <a:ext uri="{FF2B5EF4-FFF2-40B4-BE49-F238E27FC236}">
                <a16:creationId xmlns:a16="http://schemas.microsoft.com/office/drawing/2014/main" id="{87B054D2-0A44-47FE-970F-8A220059916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75646" y="5595936"/>
            <a:ext cx="821285" cy="993775"/>
          </a:xfrm>
          <a:prstGeom prst="rect">
            <a:avLst/>
          </a:prstGeom>
        </p:spPr>
      </p:pic>
    </p:spTree>
    <p:extLst>
      <p:ext uri="{BB962C8B-B14F-4D97-AF65-F5344CB8AC3E}">
        <p14:creationId xmlns:p14="http://schemas.microsoft.com/office/powerpoint/2010/main" val="38862850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BF0F3B4D-BA58-4CF3-A88C-688E0E43935F}"/>
              </a:ext>
            </a:extLst>
          </p:cNvPr>
          <p:cNvSpPr>
            <a:spLocks noGrp="1"/>
          </p:cNvSpPr>
          <p:nvPr>
            <p:ph type="title" hasCustomPrompt="1"/>
          </p:nvPr>
        </p:nvSpPr>
        <p:spPr>
          <a:xfrm>
            <a:off x="831850" y="1100138"/>
            <a:ext cx="9734550" cy="2852737"/>
          </a:xfrm>
        </p:spPr>
        <p:txBody>
          <a:bodyPr anchor="t">
            <a:normAutofit/>
          </a:bodyPr>
          <a:lstStyle>
            <a:lvl1pPr>
              <a:defRPr lang="en-GB" sz="4400" b="0" dirty="0"/>
            </a:lvl1pPr>
          </a:lstStyle>
          <a:p>
            <a:r>
              <a:rPr lang="en-GB" spc="170">
                <a:solidFill>
                  <a:srgbClr val="F4EFEA"/>
                </a:solidFill>
              </a:rPr>
              <a:t>“</a:t>
            </a:r>
            <a:r>
              <a:rPr lang="en-GB" spc="170" err="1">
                <a:solidFill>
                  <a:srgbClr val="F4EFEA"/>
                </a:solidFill>
              </a:rPr>
              <a:t>Nosto</a:t>
            </a:r>
            <a:r>
              <a:rPr lang="en-GB" spc="170">
                <a:solidFill>
                  <a:srgbClr val="F4EFEA"/>
                </a:solidFill>
              </a:rPr>
              <a:t> </a:t>
            </a:r>
            <a:r>
              <a:rPr lang="en-GB" spc="90">
                <a:solidFill>
                  <a:srgbClr val="F4EFEA"/>
                </a:solidFill>
              </a:rPr>
              <a:t>tai </a:t>
            </a:r>
            <a:r>
              <a:rPr lang="en-GB" spc="35" err="1">
                <a:solidFill>
                  <a:srgbClr val="F4EFEA"/>
                </a:solidFill>
              </a:rPr>
              <a:t>lainaus</a:t>
            </a:r>
            <a:r>
              <a:rPr lang="en-GB" spc="35">
                <a:solidFill>
                  <a:srgbClr val="F4EFEA"/>
                </a:solidFill>
              </a:rPr>
              <a:t> </a:t>
            </a:r>
            <a:r>
              <a:rPr lang="en-GB" spc="125">
                <a:solidFill>
                  <a:srgbClr val="F4EFEA"/>
                </a:solidFill>
              </a:rPr>
              <a:t>Lorem </a:t>
            </a:r>
            <a:r>
              <a:rPr lang="en-GB" spc="90">
                <a:solidFill>
                  <a:srgbClr val="F4EFEA"/>
                </a:solidFill>
              </a:rPr>
              <a:t>ipsum  </a:t>
            </a:r>
            <a:r>
              <a:rPr lang="en-GB" spc="85" err="1">
                <a:solidFill>
                  <a:srgbClr val="F4EFEA"/>
                </a:solidFill>
              </a:rPr>
              <a:t>atquam</a:t>
            </a:r>
            <a:r>
              <a:rPr lang="en-GB" spc="85">
                <a:solidFill>
                  <a:srgbClr val="F4EFEA"/>
                </a:solidFill>
              </a:rPr>
              <a:t> </a:t>
            </a:r>
            <a:r>
              <a:rPr lang="en-GB" spc="80" err="1">
                <a:solidFill>
                  <a:srgbClr val="F4EFEA"/>
                </a:solidFill>
              </a:rPr>
              <a:t>quisvitatiosam</a:t>
            </a:r>
            <a:r>
              <a:rPr lang="en-GB" spc="80">
                <a:solidFill>
                  <a:srgbClr val="F4EFEA"/>
                </a:solidFill>
              </a:rPr>
              <a:t> </a:t>
            </a:r>
            <a:r>
              <a:rPr lang="en-GB" spc="110" err="1">
                <a:solidFill>
                  <a:srgbClr val="F4EFEA"/>
                </a:solidFill>
              </a:rPr>
              <a:t>numquatio</a:t>
            </a:r>
            <a:r>
              <a:rPr lang="en-GB" spc="110">
                <a:solidFill>
                  <a:srgbClr val="F4EFEA"/>
                </a:solidFill>
              </a:rPr>
              <a:t>  </a:t>
            </a:r>
            <a:r>
              <a:rPr lang="en-GB" spc="65" err="1">
                <a:solidFill>
                  <a:srgbClr val="F4EFEA"/>
                </a:solidFill>
              </a:rPr>
              <a:t>quiaerror</a:t>
            </a:r>
            <a:r>
              <a:rPr lang="en-GB" spc="-550">
                <a:solidFill>
                  <a:srgbClr val="F4EFEA"/>
                </a:solidFill>
              </a:rPr>
              <a:t> </a:t>
            </a:r>
            <a:r>
              <a:rPr lang="en-GB" spc="50" err="1">
                <a:solidFill>
                  <a:srgbClr val="F4EFEA"/>
                </a:solidFill>
              </a:rPr>
              <a:t>saest</a:t>
            </a:r>
            <a:r>
              <a:rPr lang="en-GB" spc="-465">
                <a:solidFill>
                  <a:srgbClr val="F4EFEA"/>
                </a:solidFill>
              </a:rPr>
              <a:t> </a:t>
            </a:r>
            <a:r>
              <a:rPr lang="en-GB" spc="85" err="1">
                <a:solidFill>
                  <a:srgbClr val="F4EFEA"/>
                </a:solidFill>
              </a:rPr>
              <a:t>nonse</a:t>
            </a:r>
            <a:r>
              <a:rPr lang="en-GB" spc="-465">
                <a:solidFill>
                  <a:srgbClr val="F4EFEA"/>
                </a:solidFill>
              </a:rPr>
              <a:t> </a:t>
            </a:r>
            <a:r>
              <a:rPr lang="en-GB" spc="110" err="1">
                <a:solidFill>
                  <a:srgbClr val="F4EFEA"/>
                </a:solidFill>
              </a:rPr>
              <a:t>nemporemqui</a:t>
            </a:r>
            <a:r>
              <a:rPr lang="en-GB" spc="110">
                <a:solidFill>
                  <a:srgbClr val="F4EFEA"/>
                </a:solidFill>
              </a:rPr>
              <a:t>”</a:t>
            </a:r>
            <a:endParaRPr lang="en-GB"/>
          </a:p>
        </p:txBody>
      </p:sp>
      <p:sp>
        <p:nvSpPr>
          <p:cNvPr id="4" name="Päivämäärän paikkamerkki 3">
            <a:extLst>
              <a:ext uri="{FF2B5EF4-FFF2-40B4-BE49-F238E27FC236}">
                <a16:creationId xmlns:a16="http://schemas.microsoft.com/office/drawing/2014/main" id="{1EE12AF4-853A-4F8D-8755-70C134BE5648}"/>
              </a:ext>
            </a:extLst>
          </p:cNvPr>
          <p:cNvSpPr>
            <a:spLocks noGrp="1"/>
          </p:cNvSpPr>
          <p:nvPr>
            <p:ph type="dt" sz="half" idx="10"/>
          </p:nvPr>
        </p:nvSpPr>
        <p:spPr/>
        <p:txBody>
          <a:bodyPr/>
          <a:lstStyle>
            <a:lvl1pPr>
              <a:defRPr b="0">
                <a:solidFill>
                  <a:schemeClr val="bg1"/>
                </a:solidFill>
              </a:defRPr>
            </a:lvl1pPr>
          </a:lstStyle>
          <a:p>
            <a:fld id="{11C26D2F-B9C5-4F76-A2B6-548F2F5DEB37}" type="datetime1">
              <a:rPr lang="en-GB" smtClean="0"/>
              <a:pPr/>
              <a:t>11/08/2022</a:t>
            </a:fld>
            <a:endParaRPr lang="en-GB"/>
          </a:p>
        </p:txBody>
      </p:sp>
      <p:sp>
        <p:nvSpPr>
          <p:cNvPr id="5" name="Alatunnisteen paikkamerkki 4">
            <a:extLst>
              <a:ext uri="{FF2B5EF4-FFF2-40B4-BE49-F238E27FC236}">
                <a16:creationId xmlns:a16="http://schemas.microsoft.com/office/drawing/2014/main" id="{69EDC628-F4AA-42D7-8F5C-A884F830F178}"/>
              </a:ext>
            </a:extLst>
          </p:cNvPr>
          <p:cNvSpPr>
            <a:spLocks noGrp="1"/>
          </p:cNvSpPr>
          <p:nvPr>
            <p:ph type="ftr" sz="quarter" idx="11"/>
          </p:nvPr>
        </p:nvSpPr>
        <p:spPr/>
        <p:txBody>
          <a:bodyPr/>
          <a:lstStyle>
            <a:lvl1pPr>
              <a:defRPr b="0">
                <a:solidFill>
                  <a:schemeClr val="bg1"/>
                </a:solidFill>
              </a:defRPr>
            </a:lvl1pPr>
          </a:lstStyle>
          <a:p>
            <a:r>
              <a:rPr lang="en-GB"/>
              <a:t>muisti.org</a:t>
            </a:r>
          </a:p>
        </p:txBody>
      </p:sp>
      <p:sp>
        <p:nvSpPr>
          <p:cNvPr id="6" name="Dian numeron paikkamerkki 5">
            <a:extLst>
              <a:ext uri="{FF2B5EF4-FFF2-40B4-BE49-F238E27FC236}">
                <a16:creationId xmlns:a16="http://schemas.microsoft.com/office/drawing/2014/main" id="{733BC6BB-6145-44C2-9062-1DA849C97586}"/>
              </a:ext>
            </a:extLst>
          </p:cNvPr>
          <p:cNvSpPr>
            <a:spLocks noGrp="1"/>
          </p:cNvSpPr>
          <p:nvPr>
            <p:ph type="sldNum" sz="quarter" idx="12"/>
          </p:nvPr>
        </p:nvSpPr>
        <p:spPr/>
        <p:txBody>
          <a:bodyPr/>
          <a:lstStyle>
            <a:lvl1pPr>
              <a:defRPr b="0">
                <a:solidFill>
                  <a:schemeClr val="bg1"/>
                </a:solidFill>
              </a:defRPr>
            </a:lvl1pPr>
          </a:lstStyle>
          <a:p>
            <a:fld id="{4ABDB189-D6FE-4638-B5A6-DBA4E83E6F3C}" type="slidenum">
              <a:rPr lang="en-GB" smtClean="0"/>
              <a:pPr/>
              <a:t>‹#›</a:t>
            </a:fld>
            <a:endParaRPr lang="en-GB"/>
          </a:p>
        </p:txBody>
      </p:sp>
      <p:pic>
        <p:nvPicPr>
          <p:cNvPr id="11" name="Kuva 10">
            <a:extLst>
              <a:ext uri="{FF2B5EF4-FFF2-40B4-BE49-F238E27FC236}">
                <a16:creationId xmlns:a16="http://schemas.microsoft.com/office/drawing/2014/main" id="{6AE49DBB-DB6B-4025-893D-0DB5A73D35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Tree>
    <p:extLst>
      <p:ext uri="{BB962C8B-B14F-4D97-AF65-F5344CB8AC3E}">
        <p14:creationId xmlns:p14="http://schemas.microsoft.com/office/powerpoint/2010/main" val="12204431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BF0F3B4D-BA58-4CF3-A88C-688E0E43935F}"/>
              </a:ext>
            </a:extLst>
          </p:cNvPr>
          <p:cNvSpPr>
            <a:spLocks noGrp="1"/>
          </p:cNvSpPr>
          <p:nvPr>
            <p:ph type="title" hasCustomPrompt="1"/>
          </p:nvPr>
        </p:nvSpPr>
        <p:spPr>
          <a:xfrm>
            <a:off x="831850" y="1100138"/>
            <a:ext cx="9734550" cy="2852737"/>
          </a:xfrm>
        </p:spPr>
        <p:txBody>
          <a:bodyPr anchor="t">
            <a:normAutofit/>
          </a:bodyPr>
          <a:lstStyle>
            <a:lvl1pPr>
              <a:defRPr lang="en-GB" sz="4400" b="0" dirty="0"/>
            </a:lvl1pPr>
          </a:lstStyle>
          <a:p>
            <a:r>
              <a:rPr lang="en-GB" spc="170">
                <a:solidFill>
                  <a:srgbClr val="F4EFEA"/>
                </a:solidFill>
              </a:rPr>
              <a:t>“</a:t>
            </a:r>
            <a:r>
              <a:rPr lang="en-GB" spc="170" err="1">
                <a:solidFill>
                  <a:srgbClr val="F4EFEA"/>
                </a:solidFill>
              </a:rPr>
              <a:t>Nosto</a:t>
            </a:r>
            <a:r>
              <a:rPr lang="en-GB" spc="170">
                <a:solidFill>
                  <a:srgbClr val="F4EFEA"/>
                </a:solidFill>
              </a:rPr>
              <a:t> </a:t>
            </a:r>
            <a:r>
              <a:rPr lang="en-GB" spc="90">
                <a:solidFill>
                  <a:srgbClr val="F4EFEA"/>
                </a:solidFill>
              </a:rPr>
              <a:t>tai </a:t>
            </a:r>
            <a:r>
              <a:rPr lang="en-GB" spc="35" err="1">
                <a:solidFill>
                  <a:srgbClr val="F4EFEA"/>
                </a:solidFill>
              </a:rPr>
              <a:t>lainaus</a:t>
            </a:r>
            <a:r>
              <a:rPr lang="en-GB" spc="35">
                <a:solidFill>
                  <a:srgbClr val="F4EFEA"/>
                </a:solidFill>
              </a:rPr>
              <a:t> </a:t>
            </a:r>
            <a:r>
              <a:rPr lang="en-GB" spc="125">
                <a:solidFill>
                  <a:srgbClr val="F4EFEA"/>
                </a:solidFill>
              </a:rPr>
              <a:t>Lorem </a:t>
            </a:r>
            <a:r>
              <a:rPr lang="en-GB" spc="90">
                <a:solidFill>
                  <a:srgbClr val="F4EFEA"/>
                </a:solidFill>
              </a:rPr>
              <a:t>ipsum  </a:t>
            </a:r>
            <a:r>
              <a:rPr lang="en-GB" spc="85" err="1">
                <a:solidFill>
                  <a:srgbClr val="F4EFEA"/>
                </a:solidFill>
              </a:rPr>
              <a:t>atquam</a:t>
            </a:r>
            <a:r>
              <a:rPr lang="en-GB" spc="85">
                <a:solidFill>
                  <a:srgbClr val="F4EFEA"/>
                </a:solidFill>
              </a:rPr>
              <a:t> </a:t>
            </a:r>
            <a:r>
              <a:rPr lang="en-GB" spc="80" err="1">
                <a:solidFill>
                  <a:srgbClr val="F4EFEA"/>
                </a:solidFill>
              </a:rPr>
              <a:t>quisvitatiosam</a:t>
            </a:r>
            <a:r>
              <a:rPr lang="en-GB" spc="80">
                <a:solidFill>
                  <a:srgbClr val="F4EFEA"/>
                </a:solidFill>
              </a:rPr>
              <a:t> </a:t>
            </a:r>
            <a:r>
              <a:rPr lang="en-GB" spc="110" err="1">
                <a:solidFill>
                  <a:srgbClr val="F4EFEA"/>
                </a:solidFill>
              </a:rPr>
              <a:t>numquatio</a:t>
            </a:r>
            <a:r>
              <a:rPr lang="en-GB" spc="110">
                <a:solidFill>
                  <a:srgbClr val="F4EFEA"/>
                </a:solidFill>
              </a:rPr>
              <a:t>  </a:t>
            </a:r>
            <a:r>
              <a:rPr lang="en-GB" spc="65" err="1">
                <a:solidFill>
                  <a:srgbClr val="F4EFEA"/>
                </a:solidFill>
              </a:rPr>
              <a:t>quiaerror</a:t>
            </a:r>
            <a:r>
              <a:rPr lang="en-GB" spc="-550">
                <a:solidFill>
                  <a:srgbClr val="F4EFEA"/>
                </a:solidFill>
              </a:rPr>
              <a:t> </a:t>
            </a:r>
            <a:r>
              <a:rPr lang="en-GB" spc="50" err="1">
                <a:solidFill>
                  <a:srgbClr val="F4EFEA"/>
                </a:solidFill>
              </a:rPr>
              <a:t>saest</a:t>
            </a:r>
            <a:r>
              <a:rPr lang="en-GB" spc="-465">
                <a:solidFill>
                  <a:srgbClr val="F4EFEA"/>
                </a:solidFill>
              </a:rPr>
              <a:t> </a:t>
            </a:r>
            <a:r>
              <a:rPr lang="en-GB" spc="85" err="1">
                <a:solidFill>
                  <a:srgbClr val="F4EFEA"/>
                </a:solidFill>
              </a:rPr>
              <a:t>nonse</a:t>
            </a:r>
            <a:r>
              <a:rPr lang="en-GB" spc="-465">
                <a:solidFill>
                  <a:srgbClr val="F4EFEA"/>
                </a:solidFill>
              </a:rPr>
              <a:t> </a:t>
            </a:r>
            <a:r>
              <a:rPr lang="en-GB" spc="110" err="1">
                <a:solidFill>
                  <a:srgbClr val="F4EFEA"/>
                </a:solidFill>
              </a:rPr>
              <a:t>nemporemqui</a:t>
            </a:r>
            <a:r>
              <a:rPr lang="en-GB" spc="110">
                <a:solidFill>
                  <a:srgbClr val="F4EFEA"/>
                </a:solidFill>
              </a:rPr>
              <a:t>”</a:t>
            </a:r>
            <a:endParaRPr lang="en-GB"/>
          </a:p>
        </p:txBody>
      </p:sp>
      <p:sp>
        <p:nvSpPr>
          <p:cNvPr id="4" name="Päivämäärän paikkamerkki 3">
            <a:extLst>
              <a:ext uri="{FF2B5EF4-FFF2-40B4-BE49-F238E27FC236}">
                <a16:creationId xmlns:a16="http://schemas.microsoft.com/office/drawing/2014/main" id="{1EE12AF4-853A-4F8D-8755-70C134BE5648}"/>
              </a:ext>
            </a:extLst>
          </p:cNvPr>
          <p:cNvSpPr>
            <a:spLocks noGrp="1"/>
          </p:cNvSpPr>
          <p:nvPr>
            <p:ph type="dt" sz="half" idx="10"/>
          </p:nvPr>
        </p:nvSpPr>
        <p:spPr/>
        <p:txBody>
          <a:bodyPr/>
          <a:lstStyle>
            <a:lvl1pPr>
              <a:defRPr b="0">
                <a:solidFill>
                  <a:schemeClr val="bg1"/>
                </a:solidFill>
              </a:defRPr>
            </a:lvl1pPr>
          </a:lstStyle>
          <a:p>
            <a:fld id="{11C26D2F-B9C5-4F76-A2B6-548F2F5DEB37}" type="datetime1">
              <a:rPr lang="en-GB" smtClean="0"/>
              <a:pPr/>
              <a:t>11/08/2022</a:t>
            </a:fld>
            <a:endParaRPr lang="en-GB"/>
          </a:p>
        </p:txBody>
      </p:sp>
      <p:sp>
        <p:nvSpPr>
          <p:cNvPr id="5" name="Alatunnisteen paikkamerkki 4">
            <a:extLst>
              <a:ext uri="{FF2B5EF4-FFF2-40B4-BE49-F238E27FC236}">
                <a16:creationId xmlns:a16="http://schemas.microsoft.com/office/drawing/2014/main" id="{69EDC628-F4AA-42D7-8F5C-A884F830F178}"/>
              </a:ext>
            </a:extLst>
          </p:cNvPr>
          <p:cNvSpPr>
            <a:spLocks noGrp="1"/>
          </p:cNvSpPr>
          <p:nvPr>
            <p:ph type="ftr" sz="quarter" idx="11"/>
          </p:nvPr>
        </p:nvSpPr>
        <p:spPr/>
        <p:txBody>
          <a:bodyPr/>
          <a:lstStyle>
            <a:lvl1pPr>
              <a:defRPr b="0">
                <a:solidFill>
                  <a:schemeClr val="bg1"/>
                </a:solidFill>
              </a:defRPr>
            </a:lvl1pPr>
          </a:lstStyle>
          <a:p>
            <a:r>
              <a:rPr lang="en-GB"/>
              <a:t>muisti.org</a:t>
            </a:r>
          </a:p>
        </p:txBody>
      </p:sp>
      <p:sp>
        <p:nvSpPr>
          <p:cNvPr id="6" name="Dian numeron paikkamerkki 5">
            <a:extLst>
              <a:ext uri="{FF2B5EF4-FFF2-40B4-BE49-F238E27FC236}">
                <a16:creationId xmlns:a16="http://schemas.microsoft.com/office/drawing/2014/main" id="{733BC6BB-6145-44C2-9062-1DA849C97586}"/>
              </a:ext>
            </a:extLst>
          </p:cNvPr>
          <p:cNvSpPr>
            <a:spLocks noGrp="1"/>
          </p:cNvSpPr>
          <p:nvPr>
            <p:ph type="sldNum" sz="quarter" idx="12"/>
          </p:nvPr>
        </p:nvSpPr>
        <p:spPr/>
        <p:txBody>
          <a:bodyPr/>
          <a:lstStyle>
            <a:lvl1pPr>
              <a:defRPr b="0">
                <a:solidFill>
                  <a:schemeClr val="bg1"/>
                </a:solidFill>
              </a:defRPr>
            </a:lvl1pPr>
          </a:lstStyle>
          <a:p>
            <a:fld id="{4ABDB189-D6FE-4638-B5A6-DBA4E83E6F3C}" type="slidenum">
              <a:rPr lang="en-GB" smtClean="0"/>
              <a:pPr/>
              <a:t>‹#›</a:t>
            </a:fld>
            <a:endParaRPr lang="en-GB"/>
          </a:p>
        </p:txBody>
      </p:sp>
      <p:pic>
        <p:nvPicPr>
          <p:cNvPr id="11" name="Kuva 10">
            <a:extLst>
              <a:ext uri="{FF2B5EF4-FFF2-40B4-BE49-F238E27FC236}">
                <a16:creationId xmlns:a16="http://schemas.microsoft.com/office/drawing/2014/main" id="{6AE49DBB-DB6B-4025-893D-0DB5A73D35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Tree>
    <p:extLst>
      <p:ext uri="{BB962C8B-B14F-4D97-AF65-F5344CB8AC3E}">
        <p14:creationId xmlns:p14="http://schemas.microsoft.com/office/powerpoint/2010/main" val="99429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BF0F3B4D-BA58-4CF3-A88C-688E0E43935F}"/>
              </a:ext>
            </a:extLst>
          </p:cNvPr>
          <p:cNvSpPr>
            <a:spLocks noGrp="1"/>
          </p:cNvSpPr>
          <p:nvPr>
            <p:ph type="title" hasCustomPrompt="1"/>
          </p:nvPr>
        </p:nvSpPr>
        <p:spPr>
          <a:xfrm>
            <a:off x="831850" y="1100138"/>
            <a:ext cx="9734550" cy="2852737"/>
          </a:xfrm>
        </p:spPr>
        <p:txBody>
          <a:bodyPr anchor="t">
            <a:normAutofit/>
          </a:bodyPr>
          <a:lstStyle>
            <a:lvl1pPr>
              <a:defRPr lang="en-GB" sz="4400" b="0" dirty="0">
                <a:solidFill>
                  <a:schemeClr val="tx2"/>
                </a:solidFill>
              </a:defRPr>
            </a:lvl1pPr>
          </a:lstStyle>
          <a:p>
            <a:r>
              <a:rPr lang="en-GB" spc="170"/>
              <a:t>“</a:t>
            </a:r>
            <a:r>
              <a:rPr lang="en-GB" spc="170" err="1"/>
              <a:t>Nosto</a:t>
            </a:r>
            <a:r>
              <a:rPr lang="en-GB" spc="170"/>
              <a:t> </a:t>
            </a:r>
            <a:r>
              <a:rPr lang="en-GB" spc="90"/>
              <a:t>tai </a:t>
            </a:r>
            <a:r>
              <a:rPr lang="en-GB" spc="35" err="1"/>
              <a:t>lainaus</a:t>
            </a:r>
            <a:r>
              <a:rPr lang="en-GB" spc="35"/>
              <a:t> </a:t>
            </a:r>
            <a:r>
              <a:rPr lang="en-GB" spc="125"/>
              <a:t>Lorem </a:t>
            </a:r>
            <a:r>
              <a:rPr lang="en-GB" spc="90"/>
              <a:t>ipsum  </a:t>
            </a:r>
            <a:r>
              <a:rPr lang="en-GB" spc="85" err="1"/>
              <a:t>atquam</a:t>
            </a:r>
            <a:r>
              <a:rPr lang="en-GB" spc="85"/>
              <a:t> </a:t>
            </a:r>
            <a:r>
              <a:rPr lang="en-GB" spc="80" err="1"/>
              <a:t>quisvitatiosam</a:t>
            </a:r>
            <a:r>
              <a:rPr lang="en-GB" spc="80"/>
              <a:t> </a:t>
            </a:r>
            <a:r>
              <a:rPr lang="en-GB" spc="110" err="1"/>
              <a:t>numquatio</a:t>
            </a:r>
            <a:r>
              <a:rPr lang="en-GB" spc="110"/>
              <a:t>  </a:t>
            </a:r>
            <a:r>
              <a:rPr lang="en-GB" spc="65" err="1"/>
              <a:t>quiaerror</a:t>
            </a:r>
            <a:r>
              <a:rPr lang="en-GB" spc="-550"/>
              <a:t> </a:t>
            </a:r>
            <a:r>
              <a:rPr lang="en-GB" spc="50" err="1"/>
              <a:t>saest</a:t>
            </a:r>
            <a:r>
              <a:rPr lang="en-GB" spc="-465"/>
              <a:t> </a:t>
            </a:r>
            <a:r>
              <a:rPr lang="en-GB" spc="85" err="1"/>
              <a:t>nonse</a:t>
            </a:r>
            <a:r>
              <a:rPr lang="en-GB" spc="-465"/>
              <a:t> </a:t>
            </a:r>
            <a:r>
              <a:rPr lang="en-GB" spc="110" err="1"/>
              <a:t>nemporemqui</a:t>
            </a:r>
            <a:r>
              <a:rPr lang="en-GB" spc="110"/>
              <a:t>”</a:t>
            </a:r>
            <a:endParaRPr lang="en-GB"/>
          </a:p>
        </p:txBody>
      </p:sp>
      <p:sp>
        <p:nvSpPr>
          <p:cNvPr id="4" name="Päivämäärän paikkamerkki 3">
            <a:extLst>
              <a:ext uri="{FF2B5EF4-FFF2-40B4-BE49-F238E27FC236}">
                <a16:creationId xmlns:a16="http://schemas.microsoft.com/office/drawing/2014/main" id="{1EE12AF4-853A-4F8D-8755-70C134BE5648}"/>
              </a:ext>
            </a:extLst>
          </p:cNvPr>
          <p:cNvSpPr>
            <a:spLocks noGrp="1"/>
          </p:cNvSpPr>
          <p:nvPr>
            <p:ph type="dt" sz="half" idx="10"/>
          </p:nvPr>
        </p:nvSpPr>
        <p:spPr/>
        <p:txBody>
          <a:bodyPr/>
          <a:lstStyle>
            <a:lvl1pPr>
              <a:defRPr b="0">
                <a:solidFill>
                  <a:schemeClr val="tx2"/>
                </a:solidFill>
              </a:defRPr>
            </a:lvl1pPr>
          </a:lstStyle>
          <a:p>
            <a:fld id="{11C26D2F-B9C5-4F76-A2B6-548F2F5DEB37}" type="datetime1">
              <a:rPr lang="en-GB" smtClean="0"/>
              <a:pPr/>
              <a:t>11/08/2022</a:t>
            </a:fld>
            <a:endParaRPr lang="en-GB"/>
          </a:p>
        </p:txBody>
      </p:sp>
      <p:sp>
        <p:nvSpPr>
          <p:cNvPr id="5" name="Alatunnisteen paikkamerkki 4">
            <a:extLst>
              <a:ext uri="{FF2B5EF4-FFF2-40B4-BE49-F238E27FC236}">
                <a16:creationId xmlns:a16="http://schemas.microsoft.com/office/drawing/2014/main" id="{69EDC628-F4AA-42D7-8F5C-A884F830F178}"/>
              </a:ext>
            </a:extLst>
          </p:cNvPr>
          <p:cNvSpPr>
            <a:spLocks noGrp="1"/>
          </p:cNvSpPr>
          <p:nvPr>
            <p:ph type="ftr" sz="quarter" idx="11"/>
          </p:nvPr>
        </p:nvSpPr>
        <p:spPr/>
        <p:txBody>
          <a:bodyPr/>
          <a:lstStyle>
            <a:lvl1pPr>
              <a:defRPr b="0">
                <a:solidFill>
                  <a:schemeClr val="tx2"/>
                </a:solidFill>
              </a:defRPr>
            </a:lvl1pPr>
          </a:lstStyle>
          <a:p>
            <a:r>
              <a:rPr lang="en-GB"/>
              <a:t>muisti.org</a:t>
            </a:r>
          </a:p>
        </p:txBody>
      </p:sp>
      <p:sp>
        <p:nvSpPr>
          <p:cNvPr id="6" name="Dian numeron paikkamerkki 5">
            <a:extLst>
              <a:ext uri="{FF2B5EF4-FFF2-40B4-BE49-F238E27FC236}">
                <a16:creationId xmlns:a16="http://schemas.microsoft.com/office/drawing/2014/main" id="{733BC6BB-6145-44C2-9062-1DA849C97586}"/>
              </a:ext>
            </a:extLst>
          </p:cNvPr>
          <p:cNvSpPr>
            <a:spLocks noGrp="1"/>
          </p:cNvSpPr>
          <p:nvPr>
            <p:ph type="sldNum" sz="quarter" idx="12"/>
          </p:nvPr>
        </p:nvSpPr>
        <p:spPr/>
        <p:txBody>
          <a:bodyPr/>
          <a:lstStyle>
            <a:lvl1pPr>
              <a:defRPr b="0">
                <a:solidFill>
                  <a:schemeClr val="tx2"/>
                </a:solidFill>
              </a:defRPr>
            </a:lvl1pPr>
          </a:lstStyle>
          <a:p>
            <a:fld id="{4ABDB189-D6FE-4638-B5A6-DBA4E83E6F3C}" type="slidenum">
              <a:rPr lang="en-GB" smtClean="0"/>
              <a:pPr/>
              <a:t>‹#›</a:t>
            </a:fld>
            <a:endParaRPr lang="en-GB"/>
          </a:p>
        </p:txBody>
      </p:sp>
      <p:pic>
        <p:nvPicPr>
          <p:cNvPr id="10" name="Kuva 9">
            <a:extLst>
              <a:ext uri="{FF2B5EF4-FFF2-40B4-BE49-F238E27FC236}">
                <a16:creationId xmlns:a16="http://schemas.microsoft.com/office/drawing/2014/main" id="{5F5EA1FA-0D97-4E96-A53F-C2A26399A4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8"/>
            <a:ext cx="821285" cy="993774"/>
          </a:xfrm>
          <a:prstGeom prst="rect">
            <a:avLst/>
          </a:prstGeom>
        </p:spPr>
      </p:pic>
    </p:spTree>
    <p:extLst>
      <p:ext uri="{BB962C8B-B14F-4D97-AF65-F5344CB8AC3E}">
        <p14:creationId xmlns:p14="http://schemas.microsoft.com/office/powerpoint/2010/main" val="3483635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0" y="0"/>
            <a:ext cx="6096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uorakulmio 12">
            <a:extLst>
              <a:ext uri="{FF2B5EF4-FFF2-40B4-BE49-F238E27FC236}">
                <a16:creationId xmlns:a16="http://schemas.microsoft.com/office/drawing/2014/main" id="{271074C7-D7E7-40AA-BEFA-8BCAA92C0BC1}"/>
              </a:ext>
            </a:extLst>
          </p:cNvPr>
          <p:cNvSpPr/>
          <p:nvPr userDrawn="1"/>
        </p:nvSpPr>
        <p:spPr>
          <a:xfrm>
            <a:off x="6096000" y="3429000"/>
            <a:ext cx="6096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
        <p:nvSpPr>
          <p:cNvPr id="27" name="Sisällön paikkamerkki 2">
            <a:extLst>
              <a:ext uri="{FF2B5EF4-FFF2-40B4-BE49-F238E27FC236}">
                <a16:creationId xmlns:a16="http://schemas.microsoft.com/office/drawing/2014/main" id="{ED492E81-4910-4EE1-894C-F5FE994D7689}"/>
              </a:ext>
            </a:extLst>
          </p:cNvPr>
          <p:cNvSpPr>
            <a:spLocks noGrp="1"/>
          </p:cNvSpPr>
          <p:nvPr>
            <p:ph sz="half" idx="1"/>
          </p:nvPr>
        </p:nvSpPr>
        <p:spPr>
          <a:xfrm>
            <a:off x="495300" y="403225"/>
            <a:ext cx="5181600" cy="26193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28" name="Sisällön paikkamerkki 3">
            <a:extLst>
              <a:ext uri="{FF2B5EF4-FFF2-40B4-BE49-F238E27FC236}">
                <a16:creationId xmlns:a16="http://schemas.microsoft.com/office/drawing/2014/main" id="{78FFEA99-7208-480F-A5C1-725383747191}"/>
              </a:ext>
            </a:extLst>
          </p:cNvPr>
          <p:cNvSpPr>
            <a:spLocks noGrp="1"/>
          </p:cNvSpPr>
          <p:nvPr>
            <p:ph sz="half" idx="2"/>
          </p:nvPr>
        </p:nvSpPr>
        <p:spPr>
          <a:xfrm>
            <a:off x="6585304" y="3873501"/>
            <a:ext cx="5181600" cy="271621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25911816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8566649-4258-47B1-9A8E-FB1D3BEBA480}"/>
              </a:ext>
            </a:extLst>
          </p:cNvPr>
          <p:cNvSpPr/>
          <p:nvPr userDrawn="1"/>
        </p:nvSpPr>
        <p:spPr>
          <a:xfrm>
            <a:off x="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uorakulmio 12">
            <a:extLst>
              <a:ext uri="{FF2B5EF4-FFF2-40B4-BE49-F238E27FC236}">
                <a16:creationId xmlns:a16="http://schemas.microsoft.com/office/drawing/2014/main" id="{271074C7-D7E7-40AA-BEFA-8BCAA92C0BC1}"/>
              </a:ext>
            </a:extLst>
          </p:cNvPr>
          <p:cNvSpPr/>
          <p:nvPr userDrawn="1"/>
        </p:nvSpPr>
        <p:spPr>
          <a:xfrm>
            <a:off x="609600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0" name="Kuva 19">
            <a:extLst>
              <a:ext uri="{FF2B5EF4-FFF2-40B4-BE49-F238E27FC236}">
                <a16:creationId xmlns:a16="http://schemas.microsoft.com/office/drawing/2014/main" id="{E3A36800-C47E-4631-A79D-5E9A2F4FA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5646" y="5595935"/>
            <a:ext cx="821285" cy="993775"/>
          </a:xfrm>
          <a:prstGeom prst="rect">
            <a:avLst/>
          </a:prstGeom>
        </p:spPr>
      </p:pic>
      <p:sp>
        <p:nvSpPr>
          <p:cNvPr id="11" name="Sisällön paikkamerkki 2">
            <a:extLst>
              <a:ext uri="{FF2B5EF4-FFF2-40B4-BE49-F238E27FC236}">
                <a16:creationId xmlns:a16="http://schemas.microsoft.com/office/drawing/2014/main" id="{DC451AC0-331B-4DFA-B724-4C878D08E0EA}"/>
              </a:ext>
            </a:extLst>
          </p:cNvPr>
          <p:cNvSpPr>
            <a:spLocks noGrp="1"/>
          </p:cNvSpPr>
          <p:nvPr>
            <p:ph sz="half" idx="1"/>
          </p:nvPr>
        </p:nvSpPr>
        <p:spPr>
          <a:xfrm>
            <a:off x="495300" y="403225"/>
            <a:ext cx="5181600" cy="26193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2" name="Sisällön paikkamerkki 3">
            <a:extLst>
              <a:ext uri="{FF2B5EF4-FFF2-40B4-BE49-F238E27FC236}">
                <a16:creationId xmlns:a16="http://schemas.microsoft.com/office/drawing/2014/main" id="{0F899867-B142-4B8F-90BD-7F879F0F52C9}"/>
              </a:ext>
            </a:extLst>
          </p:cNvPr>
          <p:cNvSpPr>
            <a:spLocks noGrp="1"/>
          </p:cNvSpPr>
          <p:nvPr>
            <p:ph sz="half" idx="2"/>
          </p:nvPr>
        </p:nvSpPr>
        <p:spPr>
          <a:xfrm>
            <a:off x="6585304" y="3873501"/>
            <a:ext cx="5181600" cy="271621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33296646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58419D6-4C32-4907-A537-1BCDD97F71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Tekstin paikkamerkki 2">
            <a:extLst>
              <a:ext uri="{FF2B5EF4-FFF2-40B4-BE49-F238E27FC236}">
                <a16:creationId xmlns:a16="http://schemas.microsoft.com/office/drawing/2014/main" id="{95FB44D5-58E1-43ED-839B-F9B9FCE5C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a:extLst>
              <a:ext uri="{FF2B5EF4-FFF2-40B4-BE49-F238E27FC236}">
                <a16:creationId xmlns:a16="http://schemas.microsoft.com/office/drawing/2014/main" id="{F485C391-0AF3-428B-84ED-5F03A6F65737}"/>
              </a:ext>
            </a:extLst>
          </p:cNvPr>
          <p:cNvSpPr>
            <a:spLocks noGrp="1"/>
          </p:cNvSpPr>
          <p:nvPr>
            <p:ph type="dt" sz="half" idx="2"/>
          </p:nvPr>
        </p:nvSpPr>
        <p:spPr>
          <a:xfrm>
            <a:off x="1549400" y="6356350"/>
            <a:ext cx="11303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F7F52F9B-0375-4AC5-8426-930FD114CD9C}" type="datetime1">
              <a:rPr lang="en-GB" smtClean="0"/>
              <a:pPr/>
              <a:t>11/08/2022</a:t>
            </a:fld>
            <a:endParaRPr lang="en-GB"/>
          </a:p>
        </p:txBody>
      </p:sp>
      <p:sp>
        <p:nvSpPr>
          <p:cNvPr id="5" name="Alatunnisteen paikkamerkki 4">
            <a:extLst>
              <a:ext uri="{FF2B5EF4-FFF2-40B4-BE49-F238E27FC236}">
                <a16:creationId xmlns:a16="http://schemas.microsoft.com/office/drawing/2014/main" id="{C39005DA-FDCB-4E14-B3ED-01B56CAB8B58}"/>
              </a:ext>
            </a:extLst>
          </p:cNvPr>
          <p:cNvSpPr>
            <a:spLocks noGrp="1"/>
          </p:cNvSpPr>
          <p:nvPr>
            <p:ph type="ftr" sz="quarter" idx="3"/>
          </p:nvPr>
        </p:nvSpPr>
        <p:spPr>
          <a:xfrm>
            <a:off x="3606800" y="6356350"/>
            <a:ext cx="4114800" cy="365125"/>
          </a:xfrm>
          <a:prstGeom prst="rect">
            <a:avLst/>
          </a:prstGeom>
        </p:spPr>
        <p:txBody>
          <a:bodyPr vert="horz" lIns="91440" tIns="45720" rIns="91440" bIns="45720" rtlCol="0" anchor="ctr"/>
          <a:lstStyle>
            <a:lvl1pPr algn="l">
              <a:defRPr sz="900" b="0">
                <a:solidFill>
                  <a:srgbClr val="26201E"/>
                </a:solidFill>
                <a:latin typeface="Arial" panose="020B0604020202020204" pitchFamily="34" charset="0"/>
                <a:cs typeface="Arial" panose="020B0604020202020204" pitchFamily="34" charset="0"/>
              </a:defRPr>
            </a:lvl1pPr>
          </a:lstStyle>
          <a:p>
            <a:r>
              <a:rPr lang="en-GB"/>
              <a:t>muisti.org</a:t>
            </a:r>
          </a:p>
        </p:txBody>
      </p:sp>
      <p:sp>
        <p:nvSpPr>
          <p:cNvPr id="6" name="Dian numeron paikkamerkki 5">
            <a:extLst>
              <a:ext uri="{FF2B5EF4-FFF2-40B4-BE49-F238E27FC236}">
                <a16:creationId xmlns:a16="http://schemas.microsoft.com/office/drawing/2014/main" id="{D437E2A8-9B4A-4AE0-A65A-CE1B027FEE9F}"/>
              </a:ext>
            </a:extLst>
          </p:cNvPr>
          <p:cNvSpPr>
            <a:spLocks noGrp="1"/>
          </p:cNvSpPr>
          <p:nvPr>
            <p:ph type="sldNum" sz="quarter" idx="4"/>
          </p:nvPr>
        </p:nvSpPr>
        <p:spPr>
          <a:xfrm>
            <a:off x="546100" y="6356350"/>
            <a:ext cx="8890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4ABDB189-D6FE-4638-B5A6-DBA4E83E6F3C}" type="slidenum">
              <a:rPr lang="en-GB" smtClean="0"/>
              <a:pPr/>
              <a:t>‹#›</a:t>
            </a:fld>
            <a:endParaRPr lang="en-GB"/>
          </a:p>
        </p:txBody>
      </p:sp>
    </p:spTree>
    <p:extLst>
      <p:ext uri="{BB962C8B-B14F-4D97-AF65-F5344CB8AC3E}">
        <p14:creationId xmlns:p14="http://schemas.microsoft.com/office/powerpoint/2010/main" val="3733905727"/>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7" r:id="rId4"/>
    <p:sldLayoutId id="2147483651" r:id="rId5"/>
    <p:sldLayoutId id="2147483660" r:id="rId6"/>
    <p:sldLayoutId id="2147483661" r:id="rId7"/>
    <p:sldLayoutId id="2147483664" r:id="rId8"/>
    <p:sldLayoutId id="2147483665" r:id="rId9"/>
    <p:sldLayoutId id="2147483666" r:id="rId10"/>
    <p:sldLayoutId id="2147483669" r:id="rId11"/>
    <p:sldLayoutId id="2147483670" r:id="rId12"/>
    <p:sldLayoutId id="2147483671" r:id="rId13"/>
    <p:sldLayoutId id="2147483672" r:id="rId14"/>
    <p:sldLayoutId id="2147483673" r:id="rId15"/>
    <p:sldLayoutId id="2147483674" r:id="rId16"/>
    <p:sldLayoutId id="2147483662" r:id="rId17"/>
    <p:sldLayoutId id="2147483655" r:id="rId18"/>
    <p:sldLayoutId id="2147483652" r:id="rId19"/>
    <p:sldLayoutId id="2147483653" r:id="rId20"/>
    <p:sldLayoutId id="2147483654" r:id="rId21"/>
    <p:sldLayoutId id="2147483656" r:id="rId22"/>
    <p:sldLayoutId id="2147483657" r:id="rId23"/>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600" b="1" kern="1200">
          <a:solidFill>
            <a:srgbClr val="26201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201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201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201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201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201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58419D6-4C32-4907-A537-1BCDD97F71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Tekstin paikkamerkki 2">
            <a:extLst>
              <a:ext uri="{FF2B5EF4-FFF2-40B4-BE49-F238E27FC236}">
                <a16:creationId xmlns:a16="http://schemas.microsoft.com/office/drawing/2014/main" id="{95FB44D5-58E1-43ED-839B-F9B9FCE5C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a:extLst>
              <a:ext uri="{FF2B5EF4-FFF2-40B4-BE49-F238E27FC236}">
                <a16:creationId xmlns:a16="http://schemas.microsoft.com/office/drawing/2014/main" id="{F485C391-0AF3-428B-84ED-5F03A6F65737}"/>
              </a:ext>
            </a:extLst>
          </p:cNvPr>
          <p:cNvSpPr>
            <a:spLocks noGrp="1"/>
          </p:cNvSpPr>
          <p:nvPr>
            <p:ph type="dt" sz="half" idx="2"/>
          </p:nvPr>
        </p:nvSpPr>
        <p:spPr>
          <a:xfrm>
            <a:off x="1549400" y="6356350"/>
            <a:ext cx="11303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F7F52F9B-0375-4AC5-8426-930FD114CD9C}" type="datetime1">
              <a:rPr lang="en-GB" smtClean="0"/>
              <a:pPr/>
              <a:t>11/08/2022</a:t>
            </a:fld>
            <a:endParaRPr lang="en-GB"/>
          </a:p>
        </p:txBody>
      </p:sp>
      <p:sp>
        <p:nvSpPr>
          <p:cNvPr id="5" name="Alatunnisteen paikkamerkki 4">
            <a:extLst>
              <a:ext uri="{FF2B5EF4-FFF2-40B4-BE49-F238E27FC236}">
                <a16:creationId xmlns:a16="http://schemas.microsoft.com/office/drawing/2014/main" id="{C39005DA-FDCB-4E14-B3ED-01B56CAB8B58}"/>
              </a:ext>
            </a:extLst>
          </p:cNvPr>
          <p:cNvSpPr>
            <a:spLocks noGrp="1"/>
          </p:cNvSpPr>
          <p:nvPr>
            <p:ph type="ftr" sz="quarter" idx="3"/>
          </p:nvPr>
        </p:nvSpPr>
        <p:spPr>
          <a:xfrm>
            <a:off x="3606800" y="6356350"/>
            <a:ext cx="4114800" cy="365125"/>
          </a:xfrm>
          <a:prstGeom prst="rect">
            <a:avLst/>
          </a:prstGeom>
        </p:spPr>
        <p:txBody>
          <a:bodyPr vert="horz" lIns="91440" tIns="45720" rIns="91440" bIns="45720" rtlCol="0" anchor="ctr"/>
          <a:lstStyle>
            <a:lvl1pPr algn="l">
              <a:defRPr sz="900" b="0">
                <a:solidFill>
                  <a:srgbClr val="26201E"/>
                </a:solidFill>
                <a:latin typeface="Arial" panose="020B0604020202020204" pitchFamily="34" charset="0"/>
                <a:cs typeface="Arial" panose="020B0604020202020204" pitchFamily="34" charset="0"/>
              </a:defRPr>
            </a:lvl1pPr>
          </a:lstStyle>
          <a:p>
            <a:r>
              <a:rPr lang="en-GB"/>
              <a:t>muisti.org</a:t>
            </a:r>
          </a:p>
        </p:txBody>
      </p:sp>
      <p:sp>
        <p:nvSpPr>
          <p:cNvPr id="6" name="Dian numeron paikkamerkki 5">
            <a:extLst>
              <a:ext uri="{FF2B5EF4-FFF2-40B4-BE49-F238E27FC236}">
                <a16:creationId xmlns:a16="http://schemas.microsoft.com/office/drawing/2014/main" id="{D437E2A8-9B4A-4AE0-A65A-CE1B027FEE9F}"/>
              </a:ext>
            </a:extLst>
          </p:cNvPr>
          <p:cNvSpPr>
            <a:spLocks noGrp="1"/>
          </p:cNvSpPr>
          <p:nvPr>
            <p:ph type="sldNum" sz="quarter" idx="4"/>
          </p:nvPr>
        </p:nvSpPr>
        <p:spPr>
          <a:xfrm>
            <a:off x="546100" y="6356350"/>
            <a:ext cx="889000" cy="365125"/>
          </a:xfrm>
          <a:prstGeom prst="rect">
            <a:avLst/>
          </a:prstGeom>
        </p:spPr>
        <p:txBody>
          <a:bodyPr vert="horz" lIns="91440" tIns="45720" rIns="91440" bIns="45720" rtlCol="0" anchor="ctr"/>
          <a:lstStyle>
            <a:lvl1pPr algn="l">
              <a:defRPr sz="800" b="0">
                <a:solidFill>
                  <a:srgbClr val="26201E"/>
                </a:solidFill>
                <a:latin typeface="Arial" panose="020B0604020202020204" pitchFamily="34" charset="0"/>
                <a:cs typeface="Arial" panose="020B0604020202020204" pitchFamily="34" charset="0"/>
              </a:defRPr>
            </a:lvl1pPr>
          </a:lstStyle>
          <a:p>
            <a:fld id="{4ABDB189-D6FE-4638-B5A6-DBA4E83E6F3C}" type="slidenum">
              <a:rPr lang="en-GB" smtClean="0"/>
              <a:pPr/>
              <a:t>‹#›</a:t>
            </a:fld>
            <a:endParaRPr lang="en-GB"/>
          </a:p>
        </p:txBody>
      </p:sp>
    </p:spTree>
    <p:extLst>
      <p:ext uri="{BB962C8B-B14F-4D97-AF65-F5344CB8AC3E}">
        <p14:creationId xmlns:p14="http://schemas.microsoft.com/office/powerpoint/2010/main" val="364050848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600" b="1" kern="1200">
          <a:solidFill>
            <a:srgbClr val="26201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201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201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201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201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201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SntymreQ-Uk" TargetMode="Externa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hFtcERLYbDA" TargetMode="External"/><Relationship Id="rId2" Type="http://schemas.openxmlformats.org/officeDocument/2006/relationships/image" Target="../media/image11.jp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hyperlink" Target="https://muisti.org/kouluille/" TargetMode="External"/><Relationship Id="rId2" Type="http://schemas.openxmlformats.org/officeDocument/2006/relationships/hyperlink" Target="mailto:info@muisti.org" TargetMode="External"/><Relationship Id="rId1" Type="http://schemas.openxmlformats.org/officeDocument/2006/relationships/slideLayout" Target="../slideLayouts/slideLayout17.xml"/><Relationship Id="rId4" Type="http://schemas.openxmlformats.org/officeDocument/2006/relationships/hyperlink" Target="https://muisti.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aotsikko 7">
            <a:extLst>
              <a:ext uri="{FF2B5EF4-FFF2-40B4-BE49-F238E27FC236}">
                <a16:creationId xmlns:a16="http://schemas.microsoft.com/office/drawing/2014/main" id="{74EA58A2-375C-F13E-5BC0-F3A1574E10ED}"/>
              </a:ext>
            </a:extLst>
          </p:cNvPr>
          <p:cNvSpPr>
            <a:spLocks noGrp="1"/>
          </p:cNvSpPr>
          <p:nvPr>
            <p:ph type="subTitle" idx="1"/>
          </p:nvPr>
        </p:nvSpPr>
        <p:spPr/>
        <p:txBody>
          <a:bodyPr/>
          <a:lstStyle/>
          <a:p>
            <a:endParaRPr lang="fi-FI" dirty="0"/>
          </a:p>
        </p:txBody>
      </p:sp>
      <p:sp>
        <p:nvSpPr>
          <p:cNvPr id="6" name="Dian numeron paikkamerkki 5">
            <a:extLst>
              <a:ext uri="{FF2B5EF4-FFF2-40B4-BE49-F238E27FC236}">
                <a16:creationId xmlns:a16="http://schemas.microsoft.com/office/drawing/2014/main" id="{0721D8EB-98F4-75C3-7661-5BAC9416D771}"/>
              </a:ext>
            </a:extLst>
          </p:cNvPr>
          <p:cNvSpPr>
            <a:spLocks noGrp="1"/>
          </p:cNvSpPr>
          <p:nvPr>
            <p:ph type="sldNum" sz="quarter" idx="4294967295"/>
          </p:nvPr>
        </p:nvSpPr>
        <p:spPr>
          <a:xfrm>
            <a:off x="0" y="6356350"/>
            <a:ext cx="889000" cy="365125"/>
          </a:xfrm>
        </p:spPr>
        <p:txBody>
          <a:bodyPr/>
          <a:lstStyle/>
          <a:p>
            <a:fld id="{4ABDB189-D6FE-4638-B5A6-DBA4E83E6F3C}" type="slidenum">
              <a:rPr lang="en-GB" smtClean="0"/>
              <a:pPr/>
              <a:t>1</a:t>
            </a:fld>
            <a:endParaRPr lang="en-GB"/>
          </a:p>
        </p:txBody>
      </p:sp>
      <p:sp>
        <p:nvSpPr>
          <p:cNvPr id="9" name="Otsikko 6">
            <a:extLst>
              <a:ext uri="{FF2B5EF4-FFF2-40B4-BE49-F238E27FC236}">
                <a16:creationId xmlns:a16="http://schemas.microsoft.com/office/drawing/2014/main" id="{331AB42F-C50B-EF52-5F81-1A9628A67ABD}"/>
              </a:ext>
            </a:extLst>
          </p:cNvPr>
          <p:cNvSpPr>
            <a:spLocks noGrp="1"/>
          </p:cNvSpPr>
          <p:nvPr>
            <p:ph type="ctrTitle"/>
          </p:nvPr>
        </p:nvSpPr>
        <p:spPr>
          <a:xfrm>
            <a:off x="1130299" y="1465263"/>
            <a:ext cx="9397227" cy="2387600"/>
          </a:xfrm>
        </p:spPr>
        <p:txBody>
          <a:bodyPr/>
          <a:lstStyle/>
          <a:p>
            <a:r>
              <a:rPr lang="fi-FI" dirty="0"/>
              <a:t>Nuoret ja veteraanien perintö</a:t>
            </a:r>
          </a:p>
        </p:txBody>
      </p:sp>
    </p:spTree>
    <p:extLst>
      <p:ext uri="{BB962C8B-B14F-4D97-AF65-F5344CB8AC3E}">
        <p14:creationId xmlns:p14="http://schemas.microsoft.com/office/powerpoint/2010/main" val="857741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B2F3DC99-FAC5-2526-648D-49600AE32532}"/>
              </a:ext>
            </a:extLst>
          </p:cNvPr>
          <p:cNvSpPr>
            <a:spLocks noGrp="1"/>
          </p:cNvSpPr>
          <p:nvPr>
            <p:ph type="title"/>
          </p:nvPr>
        </p:nvSpPr>
        <p:spPr/>
        <p:txBody>
          <a:bodyPr/>
          <a:lstStyle/>
          <a:p>
            <a:r>
              <a:rPr lang="fi-FI" dirty="0"/>
              <a:t>Nuoret ja veteraanien perintö</a:t>
            </a:r>
          </a:p>
        </p:txBody>
      </p:sp>
      <p:sp>
        <p:nvSpPr>
          <p:cNvPr id="2" name="Sisällön paikkamerkki 1">
            <a:extLst>
              <a:ext uri="{FF2B5EF4-FFF2-40B4-BE49-F238E27FC236}">
                <a16:creationId xmlns:a16="http://schemas.microsoft.com/office/drawing/2014/main" id="{F83DA2F9-B83A-4BB8-ECA6-C8F0DEB9FD98}"/>
              </a:ext>
            </a:extLst>
          </p:cNvPr>
          <p:cNvSpPr>
            <a:spLocks noGrp="1"/>
          </p:cNvSpPr>
          <p:nvPr>
            <p:ph idx="1"/>
          </p:nvPr>
        </p:nvSpPr>
        <p:spPr>
          <a:xfrm>
            <a:off x="838200" y="2011679"/>
            <a:ext cx="10515600" cy="4165283"/>
          </a:xfrm>
        </p:spPr>
        <p:txBody>
          <a:bodyPr>
            <a:normAutofit/>
          </a:bodyPr>
          <a:lstStyle/>
          <a:p>
            <a:pPr marL="0" indent="0">
              <a:buNone/>
            </a:pPr>
            <a:r>
              <a:rPr lang="fi-FI" sz="2000" dirty="0"/>
              <a:t>Tässä materiaalipaketissa harjoitellaan medianluku- ja historiataitoja. Paketti sisältää kaksi videota sekä tehtäviä, joiden avulla videoihin syventyminen ja niistä keskusteleminen on helpompaa ja antoisampaa. Materiaalit soveltuvat historian, yhteiskuntaopin, äidinkielen ja elämänkatsomustiedon opetukseen yläkoulussa ja lukiossa, ja ne on laadittu voimassa olevien opetussuunnitelmien tueksi ja niitä noudattaen.</a:t>
            </a:r>
          </a:p>
          <a:p>
            <a:pPr marL="0" indent="0">
              <a:buNone/>
            </a:pPr>
            <a:endParaRPr lang="fi-FI" sz="2000" dirty="0"/>
          </a:p>
          <a:p>
            <a:pPr marL="0" indent="0">
              <a:buNone/>
            </a:pPr>
            <a:r>
              <a:rPr lang="fi-FI" sz="2000" dirty="0"/>
              <a:t>Ensimmäisessä videossa Kaartin jääkärirykmentissä toimivalla Urheilukoululla palvelustaan suorittavat jääkiekkoilijat keskustelevat sodasta ja veteraanien perinnöstä. He pohtivat muun muassa sitä, miltä tuntuisi joutua rintamalle ja toisaalta myös oman lajinsa mahdollisia yhtymäkohtia sodankäyntiin; mitkä ominaisuudet korostuvat rintamalla ja kaukalossa? Toisella videolla sotiemme veteraanit kertovat puolestaan siitä, mitä oli olla sodassa ja minkä he itse ajattelevat olevan veteraanien perintö nyky-yhteiskunnalle.</a:t>
            </a:r>
          </a:p>
          <a:p>
            <a:pPr marL="0" indent="0">
              <a:buNone/>
            </a:pPr>
            <a:endParaRPr lang="fi-FI" sz="2000" dirty="0"/>
          </a:p>
          <a:p>
            <a:pPr marL="0" indent="0">
              <a:buNone/>
            </a:pPr>
            <a:endParaRPr lang="fi-FI" sz="1800" dirty="0"/>
          </a:p>
          <a:p>
            <a:pPr marL="0" indent="0">
              <a:buNone/>
            </a:pPr>
            <a:endParaRPr lang="fi-FI" sz="1800" dirty="0"/>
          </a:p>
        </p:txBody>
      </p:sp>
    </p:spTree>
    <p:extLst>
      <p:ext uri="{BB962C8B-B14F-4D97-AF65-F5344CB8AC3E}">
        <p14:creationId xmlns:p14="http://schemas.microsoft.com/office/powerpoint/2010/main" val="28921878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1">
            <a:extLst>
              <a:ext uri="{FF2B5EF4-FFF2-40B4-BE49-F238E27FC236}">
                <a16:creationId xmlns:a16="http://schemas.microsoft.com/office/drawing/2014/main" id="{11294A5C-FE2D-2129-77A2-725E9C76DCC8}"/>
              </a:ext>
            </a:extLst>
          </p:cNvPr>
          <p:cNvSpPr txBox="1">
            <a:spLocks/>
          </p:cNvSpPr>
          <p:nvPr/>
        </p:nvSpPr>
        <p:spPr>
          <a:xfrm>
            <a:off x="6424246" y="294199"/>
            <a:ext cx="5354670" cy="6168148"/>
          </a:xfrm>
          <a:prstGeom prst="rect">
            <a:avLst/>
          </a:prstGeom>
        </p:spPr>
        <p:txBody>
          <a:bodyPr vert="horz" lIns="91440" tIns="45720" rIns="91440" bIns="45720" rtlCol="0">
            <a:normAutofit fontScale="3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i-FI" sz="11100" b="1" dirty="0"/>
              <a:t>Sitkeys, toveruus, velvollisuudentunto</a:t>
            </a:r>
          </a:p>
          <a:p>
            <a:endParaRPr lang="fi-FI" sz="1100" dirty="0"/>
          </a:p>
          <a:p>
            <a:pPr>
              <a:lnSpc>
                <a:spcPct val="107000"/>
              </a:lnSpc>
              <a:spcAft>
                <a:spcPts val="800"/>
              </a:spcAft>
            </a:pPr>
            <a:r>
              <a:rPr lang="fi-FI" sz="5600" dirty="0"/>
              <a:t>Video: </a:t>
            </a:r>
            <a:r>
              <a:rPr lang="fi-FI" sz="6000" u="sng" dirty="0">
                <a:solidFill>
                  <a:srgbClr val="F4F0EA"/>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Sitkeys toveruus velvollisuudentunto v2 - YouTube</a:t>
            </a:r>
            <a:endParaRPr lang="fi-FI" sz="6000" dirty="0">
              <a:solidFill>
                <a:srgbClr val="F4F0EA"/>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fi-FI" sz="6200" dirty="0"/>
              <a:t>Katsokaa video ja vastatkaa seuraaviin kysymyksiin:</a:t>
            </a:r>
          </a:p>
          <a:p>
            <a:pPr marL="180000" indent="-180000">
              <a:lnSpc>
                <a:spcPct val="120000"/>
              </a:lnSpc>
              <a:buAutoNum type="arabicPeriod"/>
            </a:pPr>
            <a:r>
              <a:rPr lang="fi-FI" sz="5500" b="1" dirty="0"/>
              <a:t> </a:t>
            </a:r>
            <a:r>
              <a:rPr lang="fi-FI" sz="6200" b="1" dirty="0"/>
              <a:t>Joukkueet jääkiekossa ja sotatantereella</a:t>
            </a:r>
          </a:p>
          <a:p>
            <a:pPr marL="612000" lvl="1" indent="-288000">
              <a:lnSpc>
                <a:spcPct val="120000"/>
              </a:lnSpc>
              <a:buFont typeface="+mj-lt"/>
              <a:buAutoNum type="alphaLcParenR"/>
            </a:pPr>
            <a:r>
              <a:rPr lang="fi-FI" sz="5500" dirty="0"/>
              <a:t>Mitä yhteistä varushenkilöiden mielestä sotajoukolla ja jääkiekkojoukkueella on?</a:t>
            </a:r>
          </a:p>
          <a:p>
            <a:pPr marL="612000" lvl="1" indent="-288000">
              <a:lnSpc>
                <a:spcPct val="120000"/>
              </a:lnSpc>
              <a:buFont typeface="+mj-lt"/>
              <a:buAutoNum type="alphaLcParenR"/>
            </a:pPr>
            <a:r>
              <a:rPr lang="fi-FI" sz="5500" dirty="0"/>
              <a:t>Voisiko vastaus olla erilainen, mikäli asiaa kysyisi jääkiekkoilijalta, joka on tai on ollut rintamalla? Miten vastaus saattaisi poiketa rauhanajan varushenkilön ajatuksista?</a:t>
            </a:r>
          </a:p>
          <a:p>
            <a:pPr>
              <a:lnSpc>
                <a:spcPct val="120000"/>
              </a:lnSpc>
            </a:pPr>
            <a:endParaRPr lang="fi-FI" sz="5200" dirty="0"/>
          </a:p>
        </p:txBody>
      </p:sp>
      <p:pic>
        <p:nvPicPr>
          <p:cNvPr id="5" name="Kuva 4" descr="Kuva, joka sisältää kohteen ulko, henkilö, urheilu, yleisurheilu&#10;&#10;Kuvaus luotu automaattisesti">
            <a:extLst>
              <a:ext uri="{FF2B5EF4-FFF2-40B4-BE49-F238E27FC236}">
                <a16:creationId xmlns:a16="http://schemas.microsoft.com/office/drawing/2014/main" id="{047B2C6C-4EFF-C0BC-4E1E-C921EA8AFB20}"/>
              </a:ext>
            </a:extLst>
          </p:cNvPr>
          <p:cNvPicPr>
            <a:picLocks noChangeAspect="1"/>
          </p:cNvPicPr>
          <p:nvPr/>
        </p:nvPicPr>
        <p:blipFill rotWithShape="1">
          <a:blip r:embed="rId3">
            <a:extLst>
              <a:ext uri="{28A0092B-C50C-407E-A947-70E740481C1C}">
                <a14:useLocalDpi xmlns:a14="http://schemas.microsoft.com/office/drawing/2010/main" val="0"/>
              </a:ext>
            </a:extLst>
          </a:blip>
          <a:srcRect l="24523" r="27037"/>
          <a:stretch/>
        </p:blipFill>
        <p:spPr>
          <a:xfrm>
            <a:off x="-1" y="0"/>
            <a:ext cx="5871411" cy="6858000"/>
          </a:xfrm>
          <a:prstGeom prst="rect">
            <a:avLst/>
          </a:prstGeom>
        </p:spPr>
      </p:pic>
    </p:spTree>
    <p:extLst>
      <p:ext uri="{BB962C8B-B14F-4D97-AF65-F5344CB8AC3E}">
        <p14:creationId xmlns:p14="http://schemas.microsoft.com/office/powerpoint/2010/main" val="8912424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1">
            <a:extLst>
              <a:ext uri="{FF2B5EF4-FFF2-40B4-BE49-F238E27FC236}">
                <a16:creationId xmlns:a16="http://schemas.microsoft.com/office/drawing/2014/main" id="{11294A5C-FE2D-2129-77A2-725E9C76DCC8}"/>
              </a:ext>
            </a:extLst>
          </p:cNvPr>
          <p:cNvSpPr txBox="1">
            <a:spLocks/>
          </p:cNvSpPr>
          <p:nvPr/>
        </p:nvSpPr>
        <p:spPr>
          <a:xfrm>
            <a:off x="6424245" y="294199"/>
            <a:ext cx="5378733" cy="61681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20000"/>
              </a:lnSpc>
              <a:spcBef>
                <a:spcPts val="0"/>
              </a:spcBef>
              <a:spcAft>
                <a:spcPts val="0"/>
              </a:spcAft>
              <a:buClrTx/>
              <a:buSzTx/>
              <a:buFont typeface="+mj-lt"/>
              <a:buAutoNum type="arabicPeriod"/>
              <a:tabLst/>
              <a:defRPr/>
            </a:pPr>
            <a:r>
              <a:rPr kumimoji="0" lang="fi-FI" sz="2000" b="1" i="0" u="none" strike="noStrike" kern="1200" cap="none" spc="0" normalizeH="0" baseline="0" noProof="0" dirty="0">
                <a:ln>
                  <a:noFill/>
                </a:ln>
                <a:solidFill>
                  <a:srgbClr val="F4F0EA"/>
                </a:solidFill>
                <a:effectLst/>
                <a:uLnTx/>
                <a:uFillTx/>
                <a:latin typeface="Arial"/>
                <a:ea typeface="+mn-ea"/>
                <a:cs typeface="+mn-cs"/>
              </a:rPr>
              <a:t>  Sotaveteraanit</a:t>
            </a:r>
            <a:endParaRPr lang="fi-FI" sz="2000" b="1" dirty="0">
              <a:solidFill>
                <a:srgbClr val="F4F0EA"/>
              </a:solidFill>
              <a:latin typeface="Arial"/>
              <a:cs typeface="+mn-cs"/>
            </a:endParaRPr>
          </a:p>
          <a:p>
            <a:pPr marL="914400" lvl="1" indent="-457200">
              <a:lnSpc>
                <a:spcPct val="120000"/>
              </a:lnSpc>
              <a:spcBef>
                <a:spcPts val="0"/>
              </a:spcBef>
              <a:buFont typeface="+mj-lt"/>
              <a:buAutoNum type="alphaLcParenR"/>
              <a:defRPr/>
            </a:pPr>
            <a:r>
              <a:rPr kumimoji="0" lang="fi-FI" sz="1800" b="0" i="0" u="none" strike="noStrike" kern="1200" cap="none" spc="0" normalizeH="0" baseline="0" noProof="0" dirty="0">
                <a:ln>
                  <a:noFill/>
                </a:ln>
                <a:solidFill>
                  <a:srgbClr val="F4F0EA"/>
                </a:solidFill>
                <a:effectLst/>
                <a:uLnTx/>
                <a:uFillTx/>
                <a:latin typeface="Arial"/>
                <a:ea typeface="+mn-ea"/>
                <a:cs typeface="+mn-cs"/>
              </a:rPr>
              <a:t>Miten haastatellut varushenkilöt suhtautuvat sotaveteraaneihin? Onko vastauksissa eroja keskenään?</a:t>
            </a:r>
          </a:p>
          <a:p>
            <a:pPr marL="914400" lvl="1" indent="-457200">
              <a:lnSpc>
                <a:spcPct val="120000"/>
              </a:lnSpc>
              <a:spcBef>
                <a:spcPts val="0"/>
              </a:spcBef>
              <a:buFont typeface="+mj-lt"/>
              <a:buAutoNum type="alphaLcParenR"/>
              <a:defRPr/>
            </a:pPr>
            <a:r>
              <a:rPr kumimoji="0" lang="fi-FI" sz="1800" b="0" i="0" u="none" strike="noStrike" kern="1200" cap="none" spc="0" normalizeH="0" baseline="0" noProof="0" dirty="0">
                <a:ln>
                  <a:noFill/>
                </a:ln>
                <a:solidFill>
                  <a:srgbClr val="F4F0EA"/>
                </a:solidFill>
                <a:effectLst/>
                <a:uLnTx/>
                <a:uFillTx/>
                <a:latin typeface="Arial"/>
                <a:ea typeface="+mn-ea"/>
                <a:cs typeface="+mn-cs"/>
              </a:rPr>
              <a:t>Minkä luulet vaikuttavan varushenkilöiden mielikuviin sotaveteraaneista?</a:t>
            </a:r>
          </a:p>
          <a:p>
            <a:pPr lvl="1">
              <a:lnSpc>
                <a:spcPct val="120000"/>
              </a:lnSpc>
              <a:spcBef>
                <a:spcPts val="0"/>
              </a:spcBef>
              <a:defRPr/>
            </a:pPr>
            <a:endParaRPr kumimoji="0" lang="fi-FI" sz="1800" b="0" i="0" u="none" strike="noStrike" kern="1200" cap="none" spc="0" normalizeH="0" baseline="0" noProof="0" dirty="0">
              <a:ln>
                <a:noFill/>
              </a:ln>
              <a:solidFill>
                <a:srgbClr val="F4F0EA"/>
              </a:solidFill>
              <a:effectLst/>
              <a:uLnTx/>
              <a:uFillTx/>
              <a:latin typeface="Arial"/>
              <a:ea typeface="+mn-ea"/>
              <a:cs typeface="+mn-cs"/>
            </a:endParaRPr>
          </a:p>
          <a:p>
            <a:pPr marL="180000" marR="0" lvl="0" indent="-180000" algn="l" defTabSz="914400" rtl="0" eaLnBrk="1" fontAlgn="auto" latinLnBrk="0" hangingPunct="1">
              <a:lnSpc>
                <a:spcPct val="120000"/>
              </a:lnSpc>
              <a:spcBef>
                <a:spcPts val="0"/>
              </a:spcBef>
              <a:spcAft>
                <a:spcPts val="0"/>
              </a:spcAft>
              <a:buClrTx/>
              <a:buSzTx/>
              <a:buFont typeface="+mj-lt"/>
              <a:buAutoNum type="arabicPeriod"/>
              <a:tabLst/>
              <a:defRPr/>
            </a:pPr>
            <a:r>
              <a:rPr kumimoji="0" lang="fi-FI" sz="2100" b="1" i="0" u="none" strike="noStrike" kern="1200" cap="none" spc="0" normalizeH="0" baseline="0" noProof="0" dirty="0">
                <a:ln>
                  <a:noFill/>
                </a:ln>
                <a:solidFill>
                  <a:srgbClr val="F4F0EA"/>
                </a:solidFill>
                <a:effectLst/>
                <a:uLnTx/>
                <a:uFillTx/>
                <a:latin typeface="Arial"/>
                <a:ea typeface="+mn-ea"/>
                <a:cs typeface="+mn-cs"/>
              </a:rPr>
              <a:t>  Asenteet ja mielikuvat</a:t>
            </a:r>
          </a:p>
          <a:p>
            <a:pPr marL="914400" lvl="1" indent="-457200">
              <a:lnSpc>
                <a:spcPct val="120000"/>
              </a:lnSpc>
              <a:spcBef>
                <a:spcPts val="0"/>
              </a:spcBef>
              <a:buFont typeface="+mj-lt"/>
              <a:buAutoNum type="alphaLcParenR"/>
              <a:defRPr/>
            </a:pPr>
            <a:r>
              <a:rPr kumimoji="0" lang="fi-FI" sz="1800" b="0" i="0" u="none" strike="noStrike" kern="1200" cap="none" spc="0" normalizeH="0" baseline="0" noProof="0" dirty="0">
                <a:ln>
                  <a:noFill/>
                </a:ln>
                <a:solidFill>
                  <a:srgbClr val="F4F0EA"/>
                </a:solidFill>
                <a:effectLst/>
                <a:uLnTx/>
                <a:uFillTx/>
                <a:latin typeface="Arial"/>
                <a:ea typeface="+mn-ea"/>
                <a:cs typeface="+mn-cs"/>
              </a:rPr>
              <a:t>Haastatelluista jokainen on sitä mieltä, että mikäli heidän olisi lähdettävä sotaan, he tekisivät sen, vaikka ajatus tuntuukin hurjalta. Mitä sinä tekisit, jos sinut käskettäisiin rintamalle?</a:t>
            </a:r>
          </a:p>
          <a:p>
            <a:pPr marL="914400" lvl="1" indent="-457200">
              <a:lnSpc>
                <a:spcPct val="120000"/>
              </a:lnSpc>
              <a:spcBef>
                <a:spcPts val="0"/>
              </a:spcBef>
              <a:buFont typeface="+mj-lt"/>
              <a:buAutoNum type="alphaLcParenR"/>
              <a:defRPr/>
            </a:pPr>
            <a:r>
              <a:rPr kumimoji="0" lang="fi-FI" sz="1800" b="0" i="0" u="none" strike="noStrike" kern="1200" cap="none" spc="0" normalizeH="0" baseline="0" noProof="0" dirty="0">
                <a:ln>
                  <a:noFill/>
                </a:ln>
                <a:solidFill>
                  <a:srgbClr val="F4F0EA"/>
                </a:solidFill>
                <a:effectLst/>
                <a:uLnTx/>
                <a:uFillTx/>
                <a:latin typeface="Arial"/>
                <a:ea typeface="+mn-ea"/>
                <a:cs typeface="+mn-cs"/>
              </a:rPr>
              <a:t>Etsi tietoa: Miten suomalaiset yleisesti ottaen suhtautuvat puolustusvoimiin tänä päivänä? Mistä luulet asenteiden johtuvan?</a:t>
            </a:r>
          </a:p>
          <a:p>
            <a:pPr>
              <a:lnSpc>
                <a:spcPct val="120000"/>
              </a:lnSpc>
            </a:pPr>
            <a:endParaRPr lang="fi-FI" sz="5200" dirty="0">
              <a:solidFill>
                <a:srgbClr val="F4F0EA"/>
              </a:solidFill>
            </a:endParaRPr>
          </a:p>
        </p:txBody>
      </p:sp>
      <p:pic>
        <p:nvPicPr>
          <p:cNvPr id="5" name="Kuva 4" descr="Kuva, joka sisältää kohteen ulko, henkilö, urheilu, yleisurheilu&#10;&#10;Kuvaus luotu automaattisesti">
            <a:extLst>
              <a:ext uri="{FF2B5EF4-FFF2-40B4-BE49-F238E27FC236}">
                <a16:creationId xmlns:a16="http://schemas.microsoft.com/office/drawing/2014/main" id="{047B2C6C-4EFF-C0BC-4E1E-C921EA8AFB20}"/>
              </a:ext>
            </a:extLst>
          </p:cNvPr>
          <p:cNvPicPr>
            <a:picLocks noChangeAspect="1"/>
          </p:cNvPicPr>
          <p:nvPr/>
        </p:nvPicPr>
        <p:blipFill rotWithShape="1">
          <a:blip r:embed="rId2">
            <a:extLst>
              <a:ext uri="{28A0092B-C50C-407E-A947-70E740481C1C}">
                <a14:useLocalDpi xmlns:a14="http://schemas.microsoft.com/office/drawing/2010/main" val="0"/>
              </a:ext>
            </a:extLst>
          </a:blip>
          <a:srcRect l="24523" r="27037"/>
          <a:stretch/>
        </p:blipFill>
        <p:spPr>
          <a:xfrm>
            <a:off x="-1" y="0"/>
            <a:ext cx="5871411" cy="6858000"/>
          </a:xfrm>
          <a:prstGeom prst="rect">
            <a:avLst/>
          </a:prstGeom>
        </p:spPr>
      </p:pic>
    </p:spTree>
    <p:extLst>
      <p:ext uri="{BB962C8B-B14F-4D97-AF65-F5344CB8AC3E}">
        <p14:creationId xmlns:p14="http://schemas.microsoft.com/office/powerpoint/2010/main" val="3566768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ulko, henkilö, vanha, valkoinen&#10;&#10;Kuvaus luotu automaattisesti">
            <a:extLst>
              <a:ext uri="{FF2B5EF4-FFF2-40B4-BE49-F238E27FC236}">
                <a16:creationId xmlns:a16="http://schemas.microsoft.com/office/drawing/2014/main" id="{2E015068-A9F9-3C8E-2538-EBBC13AD077E}"/>
              </a:ext>
            </a:extLst>
          </p:cNvPr>
          <p:cNvPicPr>
            <a:picLocks noChangeAspect="1"/>
          </p:cNvPicPr>
          <p:nvPr/>
        </p:nvPicPr>
        <p:blipFill rotWithShape="1">
          <a:blip r:embed="rId2">
            <a:extLst>
              <a:ext uri="{28A0092B-C50C-407E-A947-70E740481C1C}">
                <a14:useLocalDpi xmlns:a14="http://schemas.microsoft.com/office/drawing/2010/main" val="0"/>
              </a:ext>
            </a:extLst>
          </a:blip>
          <a:srcRect l="1112" r="50561"/>
          <a:stretch/>
        </p:blipFill>
        <p:spPr>
          <a:xfrm>
            <a:off x="0" y="0"/>
            <a:ext cx="5871412" cy="6858000"/>
          </a:xfrm>
          <a:prstGeom prst="rect">
            <a:avLst/>
          </a:prstGeom>
        </p:spPr>
      </p:pic>
      <p:sp>
        <p:nvSpPr>
          <p:cNvPr id="7" name="Sisällön paikkamerkki 1">
            <a:extLst>
              <a:ext uri="{FF2B5EF4-FFF2-40B4-BE49-F238E27FC236}">
                <a16:creationId xmlns:a16="http://schemas.microsoft.com/office/drawing/2014/main" id="{A1B2D495-CB83-B1A4-8DD3-A364F065F1DF}"/>
              </a:ext>
            </a:extLst>
          </p:cNvPr>
          <p:cNvSpPr txBox="1">
            <a:spLocks/>
          </p:cNvSpPr>
          <p:nvPr/>
        </p:nvSpPr>
        <p:spPr>
          <a:xfrm>
            <a:off x="6424246" y="294199"/>
            <a:ext cx="5354670" cy="6168148"/>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i-FI" sz="5100" b="1" dirty="0"/>
              <a:t>Veteraanien perintö</a:t>
            </a:r>
          </a:p>
          <a:p>
            <a:endParaRPr lang="fi-FI" sz="1100" dirty="0"/>
          </a:p>
          <a:p>
            <a:endParaRPr lang="fi-FI" sz="1100" dirty="0"/>
          </a:p>
          <a:p>
            <a:pPr>
              <a:lnSpc>
                <a:spcPct val="107000"/>
              </a:lnSpc>
              <a:spcAft>
                <a:spcPts val="800"/>
              </a:spcAft>
            </a:pPr>
            <a:r>
              <a:rPr lang="fi-FI" sz="2600" dirty="0">
                <a:solidFill>
                  <a:srgbClr val="F4F0EA"/>
                </a:solidFill>
              </a:rPr>
              <a:t>Video: </a:t>
            </a:r>
            <a:r>
              <a:rPr lang="en-US" sz="2600" u="sng" dirty="0">
                <a:solidFill>
                  <a:srgbClr val="F4F0EA"/>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Veteraanien perintö | Arvet </a:t>
            </a:r>
            <a:r>
              <a:rPr lang="en-US" sz="2600" u="sng" dirty="0" err="1">
                <a:solidFill>
                  <a:srgbClr val="F4F0EA"/>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efter</a:t>
            </a:r>
            <a:r>
              <a:rPr lang="en-US" sz="2600" u="sng" dirty="0">
                <a:solidFill>
                  <a:srgbClr val="F4F0EA"/>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veteranerna | Legacy of our Veterans - YouTube</a:t>
            </a:r>
            <a:endParaRPr lang="fi-FI" sz="2600" dirty="0">
              <a:solidFill>
                <a:srgbClr val="F4F0EA"/>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2900" dirty="0"/>
              <a:t>Videolla sotiemme veteraanit kertovat siitä, mitä oli olla sodassa ja minkä he ajattelevat olevan veteraanien perintö nyky-yhteiskunnalle.</a:t>
            </a:r>
          </a:p>
          <a:p>
            <a:pPr>
              <a:lnSpc>
                <a:spcPct val="107000"/>
              </a:lnSpc>
              <a:spcAft>
                <a:spcPts val="800"/>
              </a:spcAft>
            </a:pPr>
            <a:r>
              <a:rPr lang="fi-FI" sz="2900" dirty="0"/>
              <a:t>Katsokaa video ja vastatkaa seuraaviin kysymyksiin:</a:t>
            </a:r>
          </a:p>
          <a:p>
            <a:pPr marL="342900" lvl="0" indent="-342900">
              <a:lnSpc>
                <a:spcPct val="107000"/>
              </a:lnSpc>
              <a:spcAft>
                <a:spcPts val="800"/>
              </a:spcAft>
              <a:buFont typeface="+mj-lt"/>
              <a:buAutoNum type="arabicPeriod"/>
            </a:pPr>
            <a:r>
              <a:rPr lang="fi-FI" sz="2900" dirty="0">
                <a:effectLst/>
                <a:latin typeface="Calibri" panose="020F0502020204030204" pitchFamily="34" charset="0"/>
                <a:ea typeface="Calibri" panose="020F0502020204030204" pitchFamily="34" charset="0"/>
                <a:cs typeface="Times New Roman" panose="02020603050405020304" pitchFamily="18" charset="0"/>
              </a:rPr>
              <a:t>Videon nimi on “Veteraanien perintö”. Mikä tämä perintö veteraanien omasta mielestä on? Miten he perustelevat sen?</a:t>
            </a:r>
          </a:p>
          <a:p>
            <a:pPr>
              <a:lnSpc>
                <a:spcPct val="107000"/>
              </a:lnSpc>
              <a:spcAft>
                <a:spcPts val="800"/>
              </a:spcAft>
            </a:pPr>
            <a:endParaRPr lang="fi-FI" sz="5600" dirty="0"/>
          </a:p>
          <a:p>
            <a:pPr>
              <a:lnSpc>
                <a:spcPct val="107000"/>
              </a:lnSpc>
              <a:spcAft>
                <a:spcPts val="800"/>
              </a:spcAft>
            </a:pPr>
            <a:endParaRPr lang="fi-FI" sz="5600" dirty="0"/>
          </a:p>
          <a:p>
            <a:pPr>
              <a:lnSpc>
                <a:spcPct val="120000"/>
              </a:lnSpc>
            </a:pPr>
            <a:endParaRPr lang="fi-FI" sz="5200" dirty="0"/>
          </a:p>
        </p:txBody>
      </p:sp>
    </p:spTree>
    <p:extLst>
      <p:ext uri="{BB962C8B-B14F-4D97-AF65-F5344CB8AC3E}">
        <p14:creationId xmlns:p14="http://schemas.microsoft.com/office/powerpoint/2010/main" val="7911052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ulko, henkilö, vanha, valkoinen&#10;&#10;Kuvaus luotu automaattisesti">
            <a:extLst>
              <a:ext uri="{FF2B5EF4-FFF2-40B4-BE49-F238E27FC236}">
                <a16:creationId xmlns:a16="http://schemas.microsoft.com/office/drawing/2014/main" id="{2E015068-A9F9-3C8E-2538-EBBC13AD077E}"/>
              </a:ext>
            </a:extLst>
          </p:cNvPr>
          <p:cNvPicPr>
            <a:picLocks noChangeAspect="1"/>
          </p:cNvPicPr>
          <p:nvPr/>
        </p:nvPicPr>
        <p:blipFill rotWithShape="1">
          <a:blip r:embed="rId2">
            <a:extLst>
              <a:ext uri="{28A0092B-C50C-407E-A947-70E740481C1C}">
                <a14:useLocalDpi xmlns:a14="http://schemas.microsoft.com/office/drawing/2010/main" val="0"/>
              </a:ext>
            </a:extLst>
          </a:blip>
          <a:srcRect l="1112" r="50561"/>
          <a:stretch/>
        </p:blipFill>
        <p:spPr>
          <a:xfrm>
            <a:off x="0" y="0"/>
            <a:ext cx="5871412" cy="6858000"/>
          </a:xfrm>
          <a:prstGeom prst="rect">
            <a:avLst/>
          </a:prstGeom>
        </p:spPr>
      </p:pic>
      <p:sp>
        <p:nvSpPr>
          <p:cNvPr id="7" name="Sisällön paikkamerkki 1">
            <a:extLst>
              <a:ext uri="{FF2B5EF4-FFF2-40B4-BE49-F238E27FC236}">
                <a16:creationId xmlns:a16="http://schemas.microsoft.com/office/drawing/2014/main" id="{A1B2D495-CB83-B1A4-8DD3-A364F065F1DF}"/>
              </a:ext>
            </a:extLst>
          </p:cNvPr>
          <p:cNvSpPr txBox="1">
            <a:spLocks/>
          </p:cNvSpPr>
          <p:nvPr/>
        </p:nvSpPr>
        <p:spPr>
          <a:xfrm>
            <a:off x="6424246" y="294199"/>
            <a:ext cx="5354670" cy="61681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1100" dirty="0"/>
          </a:p>
          <a:p>
            <a:pPr marL="457200" lvl="0" indent="-457200">
              <a:lnSpc>
                <a:spcPct val="107000"/>
              </a:lnSpc>
              <a:buFont typeface="+mj-lt"/>
              <a:buAutoNum type="arabicPeriod" startAt="2"/>
            </a:pPr>
            <a:r>
              <a:rPr lang="fi-FI" sz="2000" dirty="0">
                <a:effectLst/>
                <a:latin typeface="Calibri" panose="020F0502020204030204" pitchFamily="34" charset="0"/>
                <a:ea typeface="Calibri" panose="020F0502020204030204" pitchFamily="34" charset="0"/>
                <a:cs typeface="Times New Roman" panose="02020603050405020304" pitchFamily="18" charset="0"/>
              </a:rPr>
              <a:t>Miten veteraanit suhtautuvat tappamiseen? </a:t>
            </a:r>
          </a:p>
          <a:p>
            <a:pPr marL="914400" lvl="1" indent="-457200">
              <a:lnSpc>
                <a:spcPct val="107000"/>
              </a:lnSpc>
              <a:buFont typeface="+mj-lt"/>
              <a:buAutoNum type="alphaLcParenR"/>
            </a:pPr>
            <a:r>
              <a:rPr lang="fi-FI" dirty="0">
                <a:effectLst/>
                <a:latin typeface="Calibri" panose="020F0502020204030204" pitchFamily="34" charset="0"/>
                <a:ea typeface="Calibri" panose="020F0502020204030204" pitchFamily="34" charset="0"/>
                <a:cs typeface="Times New Roman" panose="02020603050405020304" pitchFamily="18" charset="0"/>
              </a:rPr>
              <a:t>Yllättääkö heidän suhtautumisensa sinua? Miksi?</a:t>
            </a:r>
          </a:p>
          <a:p>
            <a:pPr marL="914400" lvl="1" indent="-457200">
              <a:lnSpc>
                <a:spcPct val="107000"/>
              </a:lnSpc>
              <a:buFont typeface="+mj-lt"/>
              <a:buAutoNum type="alphaLcParenR"/>
            </a:pPr>
            <a:r>
              <a:rPr lang="fi-FI" dirty="0">
                <a:effectLst/>
                <a:latin typeface="Calibri" panose="020F0502020204030204" pitchFamily="34" charset="0"/>
                <a:ea typeface="Calibri" panose="020F0502020204030204" pitchFamily="34" charset="0"/>
                <a:cs typeface="Times New Roman" panose="02020603050405020304" pitchFamily="18" charset="0"/>
              </a:rPr>
              <a:t>Onko tappaminen mielestäsi missään tilanteessa oikeutettua? Perustele vastauksesi huolellisesti.</a:t>
            </a:r>
          </a:p>
          <a:p>
            <a:pPr marL="457200" lvl="0" indent="-457200">
              <a:lnSpc>
                <a:spcPct val="107000"/>
              </a:lnSpc>
              <a:buFont typeface="+mj-lt"/>
              <a:buAutoNum type="arabicPeriod" startAt="2"/>
            </a:pPr>
            <a:r>
              <a:rPr lang="fi-FI" sz="2000" dirty="0">
                <a:effectLst/>
                <a:latin typeface="Calibri" panose="020F0502020204030204" pitchFamily="34" charset="0"/>
                <a:ea typeface="Calibri" panose="020F0502020204030204" pitchFamily="34" charset="0"/>
                <a:cs typeface="Times New Roman" panose="02020603050405020304" pitchFamily="18" charset="0"/>
              </a:rPr>
              <a:t>Voisiko videon kaltaista haastattelua hyödyntää historiallisessa tutkimuksessa? Miksi se olisi tai ei olisi luotettava lähde? Perustele.</a:t>
            </a:r>
          </a:p>
          <a:p>
            <a:pPr marL="457200" lvl="0" indent="-457200">
              <a:lnSpc>
                <a:spcPct val="107000"/>
              </a:lnSpc>
              <a:spcAft>
                <a:spcPts val="800"/>
              </a:spcAft>
              <a:buFont typeface="+mj-lt"/>
              <a:buAutoNum type="arabicPeriod" startAt="2"/>
            </a:pPr>
            <a:r>
              <a:rPr lang="fi-FI" sz="2000" dirty="0">
                <a:effectLst/>
                <a:latin typeface="Calibri" panose="020F0502020204030204" pitchFamily="34" charset="0"/>
                <a:ea typeface="Calibri" panose="020F0502020204030204" pitchFamily="34" charset="0"/>
                <a:cs typeface="Times New Roman" panose="02020603050405020304" pitchFamily="18" charset="0"/>
              </a:rPr>
              <a:t>Tiedätkö, onko sinun suvussasi sotaveteraaneja? Onko esimerkiksi isoisoisäsi ollut sodassa? Selvitä sukusi historiaa keskustelemalla vanhempiesi ja isovanhempiesi kanssa.</a:t>
            </a:r>
            <a:endParaRPr lang="fi-FI" sz="2000" dirty="0"/>
          </a:p>
          <a:p>
            <a:pPr>
              <a:lnSpc>
                <a:spcPct val="107000"/>
              </a:lnSpc>
              <a:spcAft>
                <a:spcPts val="800"/>
              </a:spcAft>
            </a:pPr>
            <a:endParaRPr lang="fi-FI" sz="5600" dirty="0"/>
          </a:p>
          <a:p>
            <a:pPr>
              <a:lnSpc>
                <a:spcPct val="120000"/>
              </a:lnSpc>
            </a:pPr>
            <a:endParaRPr lang="fi-FI" sz="5200" dirty="0"/>
          </a:p>
        </p:txBody>
      </p:sp>
    </p:spTree>
    <p:extLst>
      <p:ext uri="{BB962C8B-B14F-4D97-AF65-F5344CB8AC3E}">
        <p14:creationId xmlns:p14="http://schemas.microsoft.com/office/powerpoint/2010/main" val="20442134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ulko, henkilö, vanha, valkoinen&#10;&#10;Kuvaus luotu automaattisesti">
            <a:extLst>
              <a:ext uri="{FF2B5EF4-FFF2-40B4-BE49-F238E27FC236}">
                <a16:creationId xmlns:a16="http://schemas.microsoft.com/office/drawing/2014/main" id="{2E015068-A9F9-3C8E-2538-EBBC13AD077E}"/>
              </a:ext>
            </a:extLst>
          </p:cNvPr>
          <p:cNvPicPr>
            <a:picLocks noChangeAspect="1"/>
          </p:cNvPicPr>
          <p:nvPr/>
        </p:nvPicPr>
        <p:blipFill rotWithShape="1">
          <a:blip r:embed="rId2">
            <a:extLst>
              <a:ext uri="{28A0092B-C50C-407E-A947-70E740481C1C}">
                <a14:useLocalDpi xmlns:a14="http://schemas.microsoft.com/office/drawing/2010/main" val="0"/>
              </a:ext>
            </a:extLst>
          </a:blip>
          <a:srcRect l="1112" t="37193" r="50561"/>
          <a:stretch/>
        </p:blipFill>
        <p:spPr>
          <a:xfrm>
            <a:off x="-1" y="-1"/>
            <a:ext cx="5871412" cy="4307305"/>
          </a:xfrm>
          <a:prstGeom prst="rect">
            <a:avLst/>
          </a:prstGeom>
        </p:spPr>
      </p:pic>
      <p:sp>
        <p:nvSpPr>
          <p:cNvPr id="7" name="Sisällön paikkamerkki 1">
            <a:extLst>
              <a:ext uri="{FF2B5EF4-FFF2-40B4-BE49-F238E27FC236}">
                <a16:creationId xmlns:a16="http://schemas.microsoft.com/office/drawing/2014/main" id="{A1B2D495-CB83-B1A4-8DD3-A364F065F1DF}"/>
              </a:ext>
            </a:extLst>
          </p:cNvPr>
          <p:cNvSpPr txBox="1">
            <a:spLocks/>
          </p:cNvSpPr>
          <p:nvPr/>
        </p:nvSpPr>
        <p:spPr>
          <a:xfrm>
            <a:off x="6320590" y="294200"/>
            <a:ext cx="5422232" cy="633520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1100" dirty="0"/>
          </a:p>
          <a:p>
            <a:pPr>
              <a:lnSpc>
                <a:spcPct val="107000"/>
              </a:lnSpc>
              <a:spcAft>
                <a:spcPts val="800"/>
              </a:spcAft>
            </a:pPr>
            <a:r>
              <a:rPr lang="fi-FI" sz="2000" b="1" dirty="0">
                <a:effectLst/>
                <a:latin typeface="Calibri" panose="020F0502020204030204" pitchFamily="34" charset="0"/>
                <a:ea typeface="Calibri" panose="020F0502020204030204" pitchFamily="34" charset="0"/>
                <a:cs typeface="Times New Roman" panose="02020603050405020304" pitchFamily="18" charset="0"/>
              </a:rPr>
              <a:t>Vertaile videoita:</a:t>
            </a:r>
          </a:p>
          <a:p>
            <a:pPr marL="342900" lvl="0" indent="-342900">
              <a:lnSpc>
                <a:spcPct val="107000"/>
              </a:lnSpc>
              <a:buFont typeface="+mj-lt"/>
              <a:buAutoNum type="arabicPeriod"/>
            </a:pPr>
            <a:r>
              <a:rPr lang="fi-FI" sz="2000" dirty="0">
                <a:effectLst/>
                <a:latin typeface="Calibri" panose="020F0502020204030204" pitchFamily="34" charset="0"/>
                <a:ea typeface="Calibri" panose="020F0502020204030204" pitchFamily="34" charset="0"/>
                <a:cs typeface="Times New Roman" panose="02020603050405020304" pitchFamily="18" charset="0"/>
              </a:rPr>
              <a:t>Miten veteraanien perintö näkyy tämän päivän varushenkilöiden asenteissa ja toiminnassa?</a:t>
            </a:r>
          </a:p>
          <a:p>
            <a:pPr marL="342900" lvl="0" indent="-342900">
              <a:lnSpc>
                <a:spcPct val="107000"/>
              </a:lnSpc>
              <a:buFont typeface="+mj-lt"/>
              <a:buAutoNum type="arabicPeriod"/>
            </a:pPr>
            <a:r>
              <a:rPr lang="fi-FI" sz="2000" dirty="0">
                <a:effectLst/>
                <a:latin typeface="Calibri" panose="020F0502020204030204" pitchFamily="34" charset="0"/>
                <a:ea typeface="Calibri" panose="020F0502020204030204" pitchFamily="34" charset="0"/>
                <a:cs typeface="Times New Roman" panose="02020603050405020304" pitchFamily="18" charset="0"/>
              </a:rPr>
              <a:t>Veteraanit olivat sotaan lähtiessään suurin pirtein saman ikäisiä kuin palvelustaan suorittavat jääkiekkoilijat ensimmäisellä videolla. Miten nykypäivän varushenkilön ja saman ikäisen sotaveteraanin nuoruus eroaa toisistaan? Entä mitä yhteisiä kokemuksia heillä saattaisi olla?</a:t>
            </a:r>
          </a:p>
          <a:p>
            <a:pPr marL="342900" lvl="0" indent="-342900">
              <a:lnSpc>
                <a:spcPct val="107000"/>
              </a:lnSpc>
              <a:buFont typeface="+mj-lt"/>
              <a:buAutoNum type="arabicPeriod"/>
            </a:pPr>
            <a:r>
              <a:rPr lang="fi-FI" sz="2000" dirty="0">
                <a:effectLst/>
                <a:latin typeface="Calibri" panose="020F0502020204030204" pitchFamily="34" charset="0"/>
                <a:ea typeface="Calibri" panose="020F0502020204030204" pitchFamily="34" charset="0"/>
                <a:cs typeface="Times New Roman" panose="02020603050405020304" pitchFamily="18" charset="0"/>
              </a:rPr>
              <a:t>Oletko samaa vai eri mieltä seuraavien väittämien kanssa. Perustele mielipiteesi.</a:t>
            </a:r>
          </a:p>
          <a:p>
            <a:pPr marL="742950" lvl="1" indent="-285750">
              <a:lnSpc>
                <a:spcPct val="107000"/>
              </a:lnSpc>
              <a:buFont typeface="+mj-lt"/>
              <a:buAutoNum type="alphaLcPeriod"/>
            </a:pPr>
            <a:r>
              <a:rPr lang="fi-FI" dirty="0">
                <a:effectLst/>
                <a:latin typeface="Calibri" panose="020F0502020204030204" pitchFamily="34" charset="0"/>
                <a:ea typeface="Calibri" panose="020F0502020204030204" pitchFamily="34" charset="0"/>
                <a:cs typeface="Times New Roman" panose="02020603050405020304" pitchFamily="18" charset="0"/>
              </a:rPr>
              <a:t>On tärkeää muistella sotaa, vaikka elämmekin vakaata rauhan aikaa.</a:t>
            </a:r>
          </a:p>
          <a:p>
            <a:pPr marL="742950" lvl="1" indent="-285750">
              <a:lnSpc>
                <a:spcPct val="107000"/>
              </a:lnSpc>
              <a:buFont typeface="+mj-lt"/>
              <a:buAutoNum type="alphaLcPeriod"/>
            </a:pPr>
            <a:r>
              <a:rPr lang="fi-FI" dirty="0">
                <a:effectLst/>
                <a:latin typeface="Calibri" panose="020F0502020204030204" pitchFamily="34" charset="0"/>
                <a:ea typeface="Calibri" panose="020F0502020204030204" pitchFamily="34" charset="0"/>
                <a:cs typeface="Times New Roman" panose="02020603050405020304" pitchFamily="18" charset="0"/>
              </a:rPr>
              <a:t>Sodan vaikutukset näkyvät edelleen suomalaisessa yhteiskunnassa ja arjessa.</a:t>
            </a:r>
          </a:p>
          <a:p>
            <a:pPr marL="742950" lvl="1" indent="-285750">
              <a:lnSpc>
                <a:spcPct val="107000"/>
              </a:lnSpc>
              <a:buFont typeface="+mj-lt"/>
              <a:buAutoNum type="alphaLcPeriod"/>
            </a:pPr>
            <a:r>
              <a:rPr lang="fi-FI" dirty="0">
                <a:effectLst/>
                <a:latin typeface="Calibri" panose="020F0502020204030204" pitchFamily="34" charset="0"/>
                <a:ea typeface="Calibri" panose="020F0502020204030204" pitchFamily="34" charset="0"/>
                <a:cs typeface="Times New Roman" panose="02020603050405020304" pitchFamily="18" charset="0"/>
              </a:rPr>
              <a:t>Sota-aika on Suomen osalta historiaa, eikä meidän tarvitse pelätä uuden sodan syttymistä.</a:t>
            </a:r>
          </a:p>
          <a:p>
            <a:pPr marL="742950" lvl="1" indent="-285750">
              <a:lnSpc>
                <a:spcPct val="107000"/>
              </a:lnSpc>
              <a:buFont typeface="+mj-lt"/>
              <a:buAutoNum type="alphaLcPeriod"/>
            </a:pPr>
            <a:r>
              <a:rPr lang="fi-FI" dirty="0">
                <a:effectLst/>
                <a:latin typeface="Calibri" panose="020F0502020204030204" pitchFamily="34" charset="0"/>
                <a:ea typeface="Calibri" panose="020F0502020204030204" pitchFamily="34" charset="0"/>
                <a:cs typeface="Times New Roman" panose="02020603050405020304" pitchFamily="18" charset="0"/>
              </a:rPr>
              <a:t>Nykypäivän nuorilla on realistinen käsitys siitä, mitä sota on.</a:t>
            </a:r>
          </a:p>
          <a:p>
            <a:pPr marL="742950" lvl="1" indent="-285750">
              <a:lnSpc>
                <a:spcPct val="107000"/>
              </a:lnSpc>
              <a:buFont typeface="+mj-lt"/>
              <a:buAutoNum type="alphaLcPeriod"/>
            </a:pPr>
            <a:r>
              <a:rPr lang="fi-FI" dirty="0">
                <a:effectLst/>
                <a:latin typeface="Calibri" panose="020F0502020204030204" pitchFamily="34" charset="0"/>
                <a:ea typeface="Calibri" panose="020F0502020204030204" pitchFamily="34" charset="0"/>
                <a:cs typeface="Times New Roman" panose="02020603050405020304" pitchFamily="18" charset="0"/>
              </a:rPr>
              <a:t>Veteraanien muistelmat ovat kaikista sotakertomuksista luotettavimpia, koska he ovat itse kokeneet sodan.</a:t>
            </a:r>
          </a:p>
          <a:p>
            <a:pPr marL="742950" lvl="1" indent="-285750">
              <a:lnSpc>
                <a:spcPct val="107000"/>
              </a:lnSpc>
              <a:spcAft>
                <a:spcPts val="800"/>
              </a:spcAft>
              <a:buFont typeface="+mj-lt"/>
              <a:buAutoNum type="alphaLcPeriod"/>
            </a:pPr>
            <a:r>
              <a:rPr lang="fi-FI" dirty="0">
                <a:effectLst/>
                <a:latin typeface="Calibri" panose="020F0502020204030204" pitchFamily="34" charset="0"/>
                <a:ea typeface="Calibri" panose="020F0502020204030204" pitchFamily="34" charset="0"/>
                <a:cs typeface="Times New Roman" panose="02020603050405020304" pitchFamily="18" charset="0"/>
              </a:rPr>
              <a:t>Olisin itse valmis lähtemään sotaan,</a:t>
            </a:r>
          </a:p>
          <a:p>
            <a:pPr lvl="1">
              <a:lnSpc>
                <a:spcPct val="107000"/>
              </a:lnSpc>
              <a:spcBef>
                <a:spcPts val="0"/>
              </a:spcBef>
            </a:pPr>
            <a:r>
              <a:rPr lang="fi-FI" dirty="0">
                <a:effectLst/>
                <a:latin typeface="Calibri" panose="020F0502020204030204" pitchFamily="34" charset="0"/>
                <a:ea typeface="Calibri" panose="020F0502020204030204" pitchFamily="34" charset="0"/>
                <a:cs typeface="Times New Roman" panose="02020603050405020304" pitchFamily="18" charset="0"/>
              </a:rPr>
              <a:t>       jos minun täytyisi.</a:t>
            </a:r>
            <a:endParaRPr lang="fi-FI" dirty="0"/>
          </a:p>
        </p:txBody>
      </p:sp>
      <p:pic>
        <p:nvPicPr>
          <p:cNvPr id="4" name="Kuva 3" descr="Kuva, joka sisältää kohteen ulko, henkilö, urheilu, yleisurheilu&#10;&#10;Kuvaus luotu automaattisesti">
            <a:extLst>
              <a:ext uri="{FF2B5EF4-FFF2-40B4-BE49-F238E27FC236}">
                <a16:creationId xmlns:a16="http://schemas.microsoft.com/office/drawing/2014/main" id="{F454A212-7304-099F-23C8-710A6B9B0E72}"/>
              </a:ext>
            </a:extLst>
          </p:cNvPr>
          <p:cNvPicPr>
            <a:picLocks noChangeAspect="1"/>
          </p:cNvPicPr>
          <p:nvPr/>
        </p:nvPicPr>
        <p:blipFill rotWithShape="1">
          <a:blip r:embed="rId3">
            <a:extLst>
              <a:ext uri="{28A0092B-C50C-407E-A947-70E740481C1C}">
                <a14:useLocalDpi xmlns:a14="http://schemas.microsoft.com/office/drawing/2010/main" val="0"/>
              </a:ext>
            </a:extLst>
          </a:blip>
          <a:srcRect l="24523" t="47018" r="27037"/>
          <a:stretch/>
        </p:blipFill>
        <p:spPr>
          <a:xfrm>
            <a:off x="-1" y="3224462"/>
            <a:ext cx="5871411" cy="3633537"/>
          </a:xfrm>
          <a:prstGeom prst="rect">
            <a:avLst/>
          </a:prstGeom>
        </p:spPr>
      </p:pic>
    </p:spTree>
    <p:extLst>
      <p:ext uri="{BB962C8B-B14F-4D97-AF65-F5344CB8AC3E}">
        <p14:creationId xmlns:p14="http://schemas.microsoft.com/office/powerpoint/2010/main" val="31637446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2E03AC-BD7E-41E8-A810-80E2B1662807}"/>
              </a:ext>
            </a:extLst>
          </p:cNvPr>
          <p:cNvSpPr>
            <a:spLocks noGrp="1"/>
          </p:cNvSpPr>
          <p:nvPr>
            <p:ph type="title"/>
          </p:nvPr>
        </p:nvSpPr>
        <p:spPr>
          <a:xfrm>
            <a:off x="5558738" y="1689817"/>
            <a:ext cx="5960161" cy="3797301"/>
          </a:xfrm>
        </p:spPr>
        <p:txBody>
          <a:bodyPr>
            <a:normAutofit fontScale="90000"/>
          </a:bodyPr>
          <a:lstStyle/>
          <a:p>
            <a:pPr marL="12700">
              <a:lnSpc>
                <a:spcPct val="100000"/>
              </a:lnSpc>
              <a:spcBef>
                <a:spcPts val="105"/>
              </a:spcBef>
            </a:pPr>
            <a:r>
              <a:rPr lang="fi-FI" sz="2400" b="1" dirty="0">
                <a:solidFill>
                  <a:srgbClr val="F4EFEA"/>
                </a:solidFill>
              </a:rPr>
              <a:t>Koululais- ja opiskelijaryhmät</a:t>
            </a:r>
            <a:br>
              <a:rPr lang="fi-FI" sz="2400" b="1" dirty="0">
                <a:solidFill>
                  <a:srgbClr val="F4EFEA"/>
                </a:solidFill>
              </a:rPr>
            </a:br>
            <a:br>
              <a:rPr lang="fi-FI" sz="2000" dirty="0"/>
            </a:br>
            <a:r>
              <a:rPr lang="fi-FI" sz="2000" b="1" spc="45" dirty="0">
                <a:solidFill>
                  <a:srgbClr val="F4EFEA"/>
                </a:solidFill>
              </a:rPr>
              <a:t>Tiedustelut</a:t>
            </a:r>
            <a:br>
              <a:rPr lang="fi-FI" sz="2000" spc="45" dirty="0">
                <a:solidFill>
                  <a:srgbClr val="F4EFEA"/>
                </a:solidFill>
              </a:rPr>
            </a:br>
            <a:r>
              <a:rPr lang="fi-FI" sz="2000" spc="45" dirty="0">
                <a:solidFill>
                  <a:srgbClr val="F4F0EA"/>
                </a:solidFill>
                <a:hlinkClick r:id="rId2">
                  <a:extLst>
                    <a:ext uri="{A12FA001-AC4F-418D-AE19-62706E023703}">
                      <ahyp:hlinkClr xmlns:ahyp="http://schemas.microsoft.com/office/drawing/2018/hyperlinkcolor" val="tx"/>
                    </a:ext>
                  </a:extLst>
                </a:hlinkClick>
              </a:rPr>
              <a:t>info@muisti.org</a:t>
            </a:r>
            <a:br>
              <a:rPr lang="fi-FI" sz="2000" spc="45" dirty="0">
                <a:solidFill>
                  <a:srgbClr val="F4EFEA"/>
                </a:solidFill>
              </a:rPr>
            </a:br>
            <a:r>
              <a:rPr lang="fi-FI" sz="2000" spc="45" dirty="0">
                <a:solidFill>
                  <a:srgbClr val="F4EFEA"/>
                </a:solidFill>
              </a:rPr>
              <a:t>+358 50 475 3975</a:t>
            </a:r>
            <a:br>
              <a:rPr lang="fi-FI" sz="2000" spc="45" dirty="0">
                <a:solidFill>
                  <a:srgbClr val="F4EFEA"/>
                </a:solidFill>
              </a:rPr>
            </a:br>
            <a:br>
              <a:rPr lang="fi-FI" sz="2000" dirty="0"/>
            </a:br>
            <a:r>
              <a:rPr lang="fi-FI" sz="2000" b="1" dirty="0">
                <a:solidFill>
                  <a:srgbClr val="F4EFEA"/>
                </a:solidFill>
              </a:rPr>
              <a:t>Sodan ja rauhan </a:t>
            </a:r>
            <a:r>
              <a:rPr lang="fi-FI" sz="2000" b="1" spc="-5" dirty="0">
                <a:solidFill>
                  <a:srgbClr val="F4EFEA"/>
                </a:solidFill>
              </a:rPr>
              <a:t>keskus</a:t>
            </a:r>
            <a:r>
              <a:rPr lang="fi-FI" sz="2000" b="1" spc="-10" dirty="0">
                <a:solidFill>
                  <a:srgbClr val="F4EFEA"/>
                </a:solidFill>
              </a:rPr>
              <a:t> </a:t>
            </a:r>
            <a:r>
              <a:rPr lang="fi-FI" sz="2000" b="1" dirty="0">
                <a:solidFill>
                  <a:srgbClr val="F4EFEA"/>
                </a:solidFill>
              </a:rPr>
              <a:t>Muisti</a:t>
            </a:r>
            <a:br>
              <a:rPr lang="fi-FI" sz="2000" dirty="0"/>
            </a:br>
            <a:r>
              <a:rPr lang="fi-FI" sz="2000" spc="35" dirty="0">
                <a:solidFill>
                  <a:srgbClr val="F4EFEA"/>
                </a:solidFill>
              </a:rPr>
              <a:t>Ristimäenkatu 4</a:t>
            </a:r>
            <a:br>
              <a:rPr lang="fi-FI" sz="2000" dirty="0"/>
            </a:br>
            <a:r>
              <a:rPr lang="fi-FI" sz="2000" spc="114" dirty="0">
                <a:solidFill>
                  <a:srgbClr val="F4EFEA"/>
                </a:solidFill>
              </a:rPr>
              <a:t>50100</a:t>
            </a:r>
            <a:r>
              <a:rPr lang="fi-FI" sz="2000" spc="-200" dirty="0">
                <a:solidFill>
                  <a:srgbClr val="F4EFEA"/>
                </a:solidFill>
              </a:rPr>
              <a:t> </a:t>
            </a:r>
            <a:r>
              <a:rPr lang="fi-FI" sz="2000" spc="80" dirty="0">
                <a:solidFill>
                  <a:srgbClr val="F4EFEA"/>
                </a:solidFill>
              </a:rPr>
              <a:t>Mikkeli</a:t>
            </a:r>
            <a:br>
              <a:rPr lang="fi-FI" sz="2000" spc="80" dirty="0">
                <a:solidFill>
                  <a:srgbClr val="F4EFEA"/>
                </a:solidFill>
              </a:rPr>
            </a:br>
            <a:br>
              <a:rPr lang="fi-FI" sz="2000" spc="80" dirty="0">
                <a:solidFill>
                  <a:srgbClr val="F4EFEA"/>
                </a:solidFill>
              </a:rPr>
            </a:br>
            <a:r>
              <a:rPr lang="fi-FI" sz="2000" spc="80" dirty="0">
                <a:solidFill>
                  <a:srgbClr val="F4F0EA"/>
                </a:solidFill>
                <a:hlinkClick r:id="rId3">
                  <a:extLst>
                    <a:ext uri="{A12FA001-AC4F-418D-AE19-62706E023703}">
                      <ahyp:hlinkClr xmlns:ahyp="http://schemas.microsoft.com/office/drawing/2018/hyperlinkcolor" val="tx"/>
                    </a:ext>
                  </a:extLst>
                </a:hlinkClick>
              </a:rPr>
              <a:t>https://muisti.org/kouluille/</a:t>
            </a:r>
            <a:br>
              <a:rPr lang="fi-FI" sz="2000" spc="80" dirty="0">
                <a:solidFill>
                  <a:srgbClr val="F4F0EA"/>
                </a:solidFill>
              </a:rPr>
            </a:br>
            <a:r>
              <a:rPr lang="fi-FI" sz="2000" spc="80" dirty="0">
                <a:solidFill>
                  <a:srgbClr val="F4F0EA"/>
                </a:solidFill>
                <a:hlinkClick r:id="rId4">
                  <a:extLst>
                    <a:ext uri="{A12FA001-AC4F-418D-AE19-62706E023703}">
                      <ahyp:hlinkClr xmlns:ahyp="http://schemas.microsoft.com/office/drawing/2018/hyperlinkcolor" val="tx"/>
                    </a:ext>
                  </a:extLst>
                </a:hlinkClick>
              </a:rPr>
              <a:t>https://muisti.org/</a:t>
            </a:r>
            <a:endParaRPr lang="fi-FI" sz="2000" dirty="0">
              <a:solidFill>
                <a:srgbClr val="F4F0EA"/>
              </a:solidFill>
            </a:endParaRPr>
          </a:p>
        </p:txBody>
      </p:sp>
      <p:sp>
        <p:nvSpPr>
          <p:cNvPr id="5" name="Dian numeron paikkamerkki 4">
            <a:extLst>
              <a:ext uri="{FF2B5EF4-FFF2-40B4-BE49-F238E27FC236}">
                <a16:creationId xmlns:a16="http://schemas.microsoft.com/office/drawing/2014/main" id="{6807B01D-EC42-476E-BE03-76A97939F4C4}"/>
              </a:ext>
            </a:extLst>
          </p:cNvPr>
          <p:cNvSpPr>
            <a:spLocks noGrp="1"/>
          </p:cNvSpPr>
          <p:nvPr>
            <p:ph type="sldNum" sz="quarter" idx="4294967295"/>
          </p:nvPr>
        </p:nvSpPr>
        <p:spPr>
          <a:xfrm>
            <a:off x="0" y="6356350"/>
            <a:ext cx="889000" cy="365125"/>
          </a:xfrm>
        </p:spPr>
        <p:txBody>
          <a:bodyPr/>
          <a:lstStyle/>
          <a:p>
            <a:fld id="{4ABDB189-D6FE-4638-B5A6-DBA4E83E6F3C}" type="slidenum">
              <a:rPr lang="en-GB" smtClean="0"/>
              <a:t>8</a:t>
            </a:fld>
            <a:endParaRPr lang="en-GB"/>
          </a:p>
        </p:txBody>
      </p:sp>
      <p:sp>
        <p:nvSpPr>
          <p:cNvPr id="6" name="Päivämäärän paikkamerkki 5">
            <a:extLst>
              <a:ext uri="{FF2B5EF4-FFF2-40B4-BE49-F238E27FC236}">
                <a16:creationId xmlns:a16="http://schemas.microsoft.com/office/drawing/2014/main" id="{543D6CED-886F-493A-9958-115B18E96F41}"/>
              </a:ext>
            </a:extLst>
          </p:cNvPr>
          <p:cNvSpPr>
            <a:spLocks noGrp="1"/>
          </p:cNvSpPr>
          <p:nvPr>
            <p:ph type="dt" sz="half" idx="4294967295"/>
          </p:nvPr>
        </p:nvSpPr>
        <p:spPr>
          <a:xfrm>
            <a:off x="0" y="6356350"/>
            <a:ext cx="1458913" cy="365125"/>
          </a:xfrm>
        </p:spPr>
        <p:txBody>
          <a:bodyPr/>
          <a:lstStyle/>
          <a:p>
            <a:fld id="{9784E7FF-D2B2-4679-9412-DCC9C9190E6A}" type="datetime1">
              <a:rPr lang="en-GB" smtClean="0"/>
              <a:t>11/08/2022</a:t>
            </a:fld>
            <a:endParaRPr lang="en-GB"/>
          </a:p>
        </p:txBody>
      </p:sp>
    </p:spTree>
    <p:extLst>
      <p:ext uri="{BB962C8B-B14F-4D97-AF65-F5344CB8AC3E}">
        <p14:creationId xmlns:p14="http://schemas.microsoft.com/office/powerpoint/2010/main" val="361542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Office-teema">
  <a:themeElements>
    <a:clrScheme name="Muisti värit">
      <a:dk1>
        <a:srgbClr val="26201E"/>
      </a:dk1>
      <a:lt1>
        <a:srgbClr val="F4F0EA"/>
      </a:lt1>
      <a:dk2>
        <a:srgbClr val="C24A4A"/>
      </a:dk2>
      <a:lt2>
        <a:srgbClr val="8AC0CB"/>
      </a:lt2>
      <a:accent1>
        <a:srgbClr val="2D2D46"/>
      </a:accent1>
      <a:accent2>
        <a:srgbClr val="AF415F"/>
      </a:accent2>
      <a:accent3>
        <a:srgbClr val="E69054"/>
      </a:accent3>
      <a:accent4>
        <a:srgbClr val="EACE38"/>
      </a:accent4>
      <a:accent5>
        <a:srgbClr val="70A865"/>
      </a:accent5>
      <a:accent6>
        <a:srgbClr val="BECB7C"/>
      </a:accent6>
      <a:hlink>
        <a:srgbClr val="0563C1"/>
      </a:hlink>
      <a:folHlink>
        <a:srgbClr val="954F72"/>
      </a:folHlink>
    </a:clrScheme>
    <a:fontScheme name="Mukautettu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ema">
  <a:themeElements>
    <a:clrScheme name="Muisti värit">
      <a:dk1>
        <a:srgbClr val="26201E"/>
      </a:dk1>
      <a:lt1>
        <a:srgbClr val="F4F0EA"/>
      </a:lt1>
      <a:dk2>
        <a:srgbClr val="C24A4A"/>
      </a:dk2>
      <a:lt2>
        <a:srgbClr val="8AC0CB"/>
      </a:lt2>
      <a:accent1>
        <a:srgbClr val="2D2D46"/>
      </a:accent1>
      <a:accent2>
        <a:srgbClr val="AF415F"/>
      </a:accent2>
      <a:accent3>
        <a:srgbClr val="E69054"/>
      </a:accent3>
      <a:accent4>
        <a:srgbClr val="EACE38"/>
      </a:accent4>
      <a:accent5>
        <a:srgbClr val="70A865"/>
      </a:accent5>
      <a:accent6>
        <a:srgbClr val="BECB7C"/>
      </a:accent6>
      <a:hlink>
        <a:srgbClr val="0563C1"/>
      </a:hlink>
      <a:folHlink>
        <a:srgbClr val="954F72"/>
      </a:folHlink>
    </a:clrScheme>
    <a:fontScheme name="Mukautettu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EBA22FF624EBB458E7B35B8BC365F50" ma:contentTypeVersion="15" ma:contentTypeDescription="Luo uusi asiakirja." ma:contentTypeScope="" ma:versionID="25b9880006bcd2674cd9a511ba2024f9">
  <xsd:schema xmlns:xsd="http://www.w3.org/2001/XMLSchema" xmlns:xs="http://www.w3.org/2001/XMLSchema" xmlns:p="http://schemas.microsoft.com/office/2006/metadata/properties" xmlns:ns2="18498681-8a9c-49f7-9356-07f3c661a42e" xmlns:ns3="7c20e087-3bf5-4f13-871e-a3b57b3923d5" targetNamespace="http://schemas.microsoft.com/office/2006/metadata/properties" ma:root="true" ma:fieldsID="41f5a4f8c91a602541b42ee9d22cac6e" ns2:_="" ns3:_="">
    <xsd:import namespace="18498681-8a9c-49f7-9356-07f3c661a42e"/>
    <xsd:import namespace="7c20e087-3bf5-4f13-871e-a3b57b3923d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98681-8a9c-49f7-9356-07f3c661a4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cdc45b2-2440-43ec-b96a-9d5daf8f765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c20e087-3bf5-4f13-871e-a3b57b3923d5"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9fce8f51-de8e-4f84-9b7a-98f5509b8ed8}" ma:internalName="TaxCatchAll" ma:showField="CatchAllData" ma:web="7c20e087-3bf5-4f13-871e-a3b57b3923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c20e087-3bf5-4f13-871e-a3b57b3923d5">
      <UserInfo>
        <DisplayName/>
        <AccountId xsi:nil="true"/>
        <AccountType/>
      </UserInfo>
    </SharedWithUsers>
    <MediaLengthInSeconds xmlns="18498681-8a9c-49f7-9356-07f3c661a42e" xsi:nil="true"/>
    <lcf76f155ced4ddcb4097134ff3c332f xmlns="18498681-8a9c-49f7-9356-07f3c661a42e">
      <Terms xmlns="http://schemas.microsoft.com/office/infopath/2007/PartnerControls"/>
    </lcf76f155ced4ddcb4097134ff3c332f>
    <TaxCatchAll xmlns="7c20e087-3bf5-4f13-871e-a3b57b3923d5" xsi:nil="true"/>
  </documentManagement>
</p:properties>
</file>

<file path=customXml/itemProps1.xml><?xml version="1.0" encoding="utf-8"?>
<ds:datastoreItem xmlns:ds="http://schemas.openxmlformats.org/officeDocument/2006/customXml" ds:itemID="{39453F96-3382-470C-873E-E1B19E496901}">
  <ds:schemaRefs>
    <ds:schemaRef ds:uri="18498681-8a9c-49f7-9356-07f3c661a42e"/>
    <ds:schemaRef ds:uri="7c20e087-3bf5-4f13-871e-a3b57b3923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87E3DE-0D83-495E-A89C-0CC63C71070E}">
  <ds:schemaRefs>
    <ds:schemaRef ds:uri="http://schemas.microsoft.com/sharepoint/v3/contenttype/forms"/>
  </ds:schemaRefs>
</ds:datastoreItem>
</file>

<file path=customXml/itemProps3.xml><?xml version="1.0" encoding="utf-8"?>
<ds:datastoreItem xmlns:ds="http://schemas.openxmlformats.org/officeDocument/2006/customXml" ds:itemID="{E82EDAFC-6E76-4C13-A3E6-13E2B7745C50}">
  <ds:schemaRefs>
    <ds:schemaRef ds:uri="18498681-8a9c-49f7-9356-07f3c661a42e"/>
    <ds:schemaRef ds:uri="http://purl.org/dc/terms/"/>
    <ds:schemaRef ds:uri="http://www.w3.org/XML/1998/namespace"/>
    <ds:schemaRef ds:uri="http://schemas.openxmlformats.org/package/2006/metadata/core-properties"/>
    <ds:schemaRef ds:uri="http://schemas.microsoft.com/office/2006/documentManagement/types"/>
    <ds:schemaRef ds:uri="http://purl.org/dc/elements/1.1/"/>
    <ds:schemaRef ds:uri="7c20e087-3bf5-4f13-871e-a3b57b3923d5"/>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45</TotalTime>
  <Words>562</Words>
  <Application>Microsoft Office PowerPoint</Application>
  <PresentationFormat>Laajakuva</PresentationFormat>
  <Paragraphs>50</Paragraphs>
  <Slides>8</Slides>
  <Notes>0</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8</vt:i4>
      </vt:variant>
    </vt:vector>
  </HeadingPairs>
  <TitlesOfParts>
    <vt:vector size="13" baseType="lpstr">
      <vt:lpstr>Arial</vt:lpstr>
      <vt:lpstr>Calibri</vt:lpstr>
      <vt:lpstr>TT Norms Pro</vt:lpstr>
      <vt:lpstr>Office-teema</vt:lpstr>
      <vt:lpstr>1_Office-teema</vt:lpstr>
      <vt:lpstr>Nuoret ja veteraanien perintö</vt:lpstr>
      <vt:lpstr>Nuoret ja veteraanien perintö</vt:lpstr>
      <vt:lpstr>PowerPoint-esitys</vt:lpstr>
      <vt:lpstr>PowerPoint-esitys</vt:lpstr>
      <vt:lpstr>PowerPoint-esitys</vt:lpstr>
      <vt:lpstr>PowerPoint-esitys</vt:lpstr>
      <vt:lpstr>PowerPoint-esitys</vt:lpstr>
      <vt:lpstr>Koululais- ja opiskelijaryhmät  Tiedustelut info@muisti.org +358 50 475 3975  Sodan ja rauhan keskus Muisti Ristimäenkatu 4 50100 Mikkeli  https://muisti.org/kouluille/ https://muisti.org/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Juha Jukarainen /Haaja</dc:creator>
  <cp:lastModifiedBy>Olli-Pekka Leskinen</cp:lastModifiedBy>
  <cp:revision>1</cp:revision>
  <dcterms:created xsi:type="dcterms:W3CDTF">2019-10-29T07:51:52Z</dcterms:created>
  <dcterms:modified xsi:type="dcterms:W3CDTF">2022-08-11T12:57:27Z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0x010100EEBA22FF624EBB458E7B35B8BC365F50</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